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23"/>
  </p:notesMasterIdLst>
  <p:handoutMasterIdLst>
    <p:handoutMasterId r:id="rId24"/>
  </p:handoutMasterIdLst>
  <p:sldIdLst>
    <p:sldId id="256" r:id="rId2"/>
    <p:sldId id="273" r:id="rId3"/>
    <p:sldId id="258" r:id="rId4"/>
    <p:sldId id="275" r:id="rId5"/>
    <p:sldId id="276" r:id="rId6"/>
    <p:sldId id="274" r:id="rId7"/>
    <p:sldId id="277" r:id="rId8"/>
    <p:sldId id="278" r:id="rId9"/>
    <p:sldId id="279" r:id="rId10"/>
    <p:sldId id="286" r:id="rId11"/>
    <p:sldId id="280" r:id="rId12"/>
    <p:sldId id="260" r:id="rId13"/>
    <p:sldId id="281" r:id="rId14"/>
    <p:sldId id="282" r:id="rId15"/>
    <p:sldId id="283" r:id="rId16"/>
    <p:sldId id="284" r:id="rId17"/>
    <p:sldId id="287" r:id="rId18"/>
    <p:sldId id="285" r:id="rId19"/>
    <p:sldId id="263" r:id="rId20"/>
    <p:sldId id="271" r:id="rId21"/>
    <p:sldId id="272" r:id="rId22"/>
  </p:sldIdLst>
  <p:sldSz cx="9144000" cy="5143500" type="screen16x9"/>
  <p:notesSz cx="7315200" cy="9601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26957" autoAdjust="0"/>
    <p:restoredTop sz="94376" autoAdjust="0"/>
  </p:normalViewPr>
  <p:slideViewPr>
    <p:cSldViewPr snapToGrid="0">
      <p:cViewPr varScale="1">
        <p:scale>
          <a:sx n="87" d="100"/>
          <a:sy n="87" d="100"/>
        </p:scale>
        <p:origin x="216" y="10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1" d="100"/>
          <a:sy n="101" d="100"/>
        </p:scale>
        <p:origin x="35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sjsu0-my.sharepoint.com/personal/sumeet_shastri_sjsu_edu/Documents/Reac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Reaction</a:t>
            </a:r>
            <a:r>
              <a:rPr lang="en-US" baseline="0"/>
              <a:t> Force in the Y-Direction</a:t>
            </a:r>
            <a:r>
              <a:rPr lang="en-US"/>
              <a:t> </a:t>
            </a:r>
          </a:p>
        </c:rich>
      </c:tx>
      <c:layout>
        <c:manualLayout>
          <c:xMode val="edge"/>
          <c:yMode val="edge"/>
          <c:x val="0.27581029115546601"/>
          <c:y val="4.190566738981996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Summary!$B$28</c:f>
              <c:strCache>
                <c:ptCount val="1"/>
                <c:pt idx="0">
                  <c:v>MAX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0"/>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Summary!$A$29:$A$36</c:f>
              <c:numCache>
                <c:formatCode>General</c:formatCode>
                <c:ptCount val="8"/>
                <c:pt idx="0">
                  <c:v>20</c:v>
                </c:pt>
                <c:pt idx="1">
                  <c:v>40</c:v>
                </c:pt>
                <c:pt idx="2">
                  <c:v>60</c:v>
                </c:pt>
                <c:pt idx="3">
                  <c:v>80</c:v>
                </c:pt>
                <c:pt idx="4">
                  <c:v>100</c:v>
                </c:pt>
                <c:pt idx="5">
                  <c:v>120</c:v>
                </c:pt>
                <c:pt idx="6">
                  <c:v>140</c:v>
                </c:pt>
                <c:pt idx="7">
                  <c:v>150</c:v>
                </c:pt>
              </c:numCache>
            </c:numRef>
          </c:xVal>
          <c:yVal>
            <c:numRef>
              <c:f>Summary!$B$29:$B$36</c:f>
              <c:numCache>
                <c:formatCode>General</c:formatCode>
                <c:ptCount val="8"/>
                <c:pt idx="0">
                  <c:v>148</c:v>
                </c:pt>
                <c:pt idx="1">
                  <c:v>591</c:v>
                </c:pt>
                <c:pt idx="2">
                  <c:v>1330</c:v>
                </c:pt>
                <c:pt idx="3">
                  <c:v>2370</c:v>
                </c:pt>
                <c:pt idx="4">
                  <c:v>3700</c:v>
                </c:pt>
                <c:pt idx="5">
                  <c:v>5320</c:v>
                </c:pt>
                <c:pt idx="6">
                  <c:v>7240</c:v>
                </c:pt>
                <c:pt idx="7">
                  <c:v>8780</c:v>
                </c:pt>
              </c:numCache>
            </c:numRef>
          </c:yVal>
          <c:smooth val="1"/>
          <c:extLst>
            <c:ext xmlns:c16="http://schemas.microsoft.com/office/drawing/2014/chart" uri="{C3380CC4-5D6E-409C-BE32-E72D297353CC}">
              <c16:uniqueId val="{00000001-4CBF-9C47-979A-6CAD057B5321}"/>
            </c:ext>
          </c:extLst>
        </c:ser>
        <c:ser>
          <c:idx val="1"/>
          <c:order val="1"/>
          <c:tx>
            <c:strRef>
              <c:f>Summary!$C$28</c:f>
              <c:strCache>
                <c:ptCount val="1"/>
                <c:pt idx="0">
                  <c:v>MIN</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Summary!$A$29:$A$36</c:f>
              <c:numCache>
                <c:formatCode>General</c:formatCode>
                <c:ptCount val="8"/>
                <c:pt idx="0">
                  <c:v>20</c:v>
                </c:pt>
                <c:pt idx="1">
                  <c:v>40</c:v>
                </c:pt>
                <c:pt idx="2">
                  <c:v>60</c:v>
                </c:pt>
                <c:pt idx="3">
                  <c:v>80</c:v>
                </c:pt>
                <c:pt idx="4">
                  <c:v>100</c:v>
                </c:pt>
                <c:pt idx="5">
                  <c:v>120</c:v>
                </c:pt>
                <c:pt idx="6">
                  <c:v>140</c:v>
                </c:pt>
                <c:pt idx="7">
                  <c:v>150</c:v>
                </c:pt>
              </c:numCache>
            </c:numRef>
          </c:xVal>
          <c:yVal>
            <c:numRef>
              <c:f>Summary!$C$29:$C$36</c:f>
              <c:numCache>
                <c:formatCode>General</c:formatCode>
                <c:ptCount val="8"/>
                <c:pt idx="0">
                  <c:v>100</c:v>
                </c:pt>
                <c:pt idx="1">
                  <c:v>401</c:v>
                </c:pt>
                <c:pt idx="2">
                  <c:v>901</c:v>
                </c:pt>
                <c:pt idx="3">
                  <c:v>1600</c:v>
                </c:pt>
                <c:pt idx="4">
                  <c:v>2500</c:v>
                </c:pt>
                <c:pt idx="5">
                  <c:v>3620</c:v>
                </c:pt>
                <c:pt idx="6">
                  <c:v>4900</c:v>
                </c:pt>
                <c:pt idx="7">
                  <c:v>5960</c:v>
                </c:pt>
              </c:numCache>
            </c:numRef>
          </c:yVal>
          <c:smooth val="1"/>
          <c:extLst>
            <c:ext xmlns:c16="http://schemas.microsoft.com/office/drawing/2014/chart" uri="{C3380CC4-5D6E-409C-BE32-E72D297353CC}">
              <c16:uniqueId val="{00000002-4CBF-9C47-979A-6CAD057B5321}"/>
            </c:ext>
          </c:extLst>
        </c:ser>
        <c:ser>
          <c:idx val="2"/>
          <c:order val="2"/>
          <c:tx>
            <c:strRef>
              <c:f>Summary!$D$28</c:f>
              <c:strCache>
                <c:ptCount val="1"/>
                <c:pt idx="0">
                  <c:v>AVG</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Summary!$A$29:$A$36</c:f>
              <c:numCache>
                <c:formatCode>General</c:formatCode>
                <c:ptCount val="8"/>
                <c:pt idx="0">
                  <c:v>20</c:v>
                </c:pt>
                <c:pt idx="1">
                  <c:v>40</c:v>
                </c:pt>
                <c:pt idx="2">
                  <c:v>60</c:v>
                </c:pt>
                <c:pt idx="3">
                  <c:v>80</c:v>
                </c:pt>
                <c:pt idx="4">
                  <c:v>100</c:v>
                </c:pt>
                <c:pt idx="5">
                  <c:v>120</c:v>
                </c:pt>
                <c:pt idx="6">
                  <c:v>140</c:v>
                </c:pt>
                <c:pt idx="7">
                  <c:v>150</c:v>
                </c:pt>
              </c:numCache>
            </c:numRef>
          </c:xVal>
          <c:yVal>
            <c:numRef>
              <c:f>Summary!$D$29:$D$36</c:f>
              <c:numCache>
                <c:formatCode>General</c:formatCode>
                <c:ptCount val="8"/>
                <c:pt idx="0">
                  <c:v>126.75</c:v>
                </c:pt>
                <c:pt idx="1">
                  <c:v>506.875</c:v>
                </c:pt>
                <c:pt idx="2">
                  <c:v>1141.625</c:v>
                </c:pt>
                <c:pt idx="3">
                  <c:v>2027.5</c:v>
                </c:pt>
                <c:pt idx="4">
                  <c:v>3167.5</c:v>
                </c:pt>
                <c:pt idx="5">
                  <c:v>4568.75</c:v>
                </c:pt>
                <c:pt idx="6">
                  <c:v>6210</c:v>
                </c:pt>
                <c:pt idx="7">
                  <c:v>7522.5</c:v>
                </c:pt>
              </c:numCache>
            </c:numRef>
          </c:yVal>
          <c:smooth val="1"/>
          <c:extLst>
            <c:ext xmlns:c16="http://schemas.microsoft.com/office/drawing/2014/chart" uri="{C3380CC4-5D6E-409C-BE32-E72D297353CC}">
              <c16:uniqueId val="{00000003-4CBF-9C47-979A-6CAD057B5321}"/>
            </c:ext>
          </c:extLst>
        </c:ser>
        <c:dLbls>
          <c:showLegendKey val="0"/>
          <c:showVal val="0"/>
          <c:showCatName val="0"/>
          <c:showSerName val="0"/>
          <c:showPercent val="0"/>
          <c:showBubbleSize val="0"/>
        </c:dLbls>
        <c:axId val="927683232"/>
        <c:axId val="869035504"/>
      </c:scatterChart>
      <c:valAx>
        <c:axId val="9276832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Wind Speed (mph)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035504"/>
        <c:crosses val="autoZero"/>
        <c:crossBetween val="midCat"/>
      </c:valAx>
      <c:valAx>
        <c:axId val="869035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Force</a:t>
                </a:r>
                <a:r>
                  <a:rPr lang="en-US" baseline="0"/>
                  <a:t> (N)</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76832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25F7D-B622-AC42-8101-45A67B77BABA}"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CCA4CF8-6EFB-B842-9574-511BA58E1D3E}">
      <dgm:prSet phldrT="[Text]"/>
      <dgm:spPr/>
      <dgm:t>
        <a:bodyPr/>
        <a:lstStyle/>
        <a:p>
          <a:r>
            <a:rPr lang="en-US" dirty="0"/>
            <a:t>Key Considerations</a:t>
          </a:r>
        </a:p>
      </dgm:t>
    </dgm:pt>
    <dgm:pt modelId="{5B699D8E-A7AE-2146-AE55-AFAFD913A5D0}" type="parTrans" cxnId="{AF8A10C5-90AF-0349-8847-9FFD5B8DCA12}">
      <dgm:prSet/>
      <dgm:spPr/>
      <dgm:t>
        <a:bodyPr/>
        <a:lstStyle/>
        <a:p>
          <a:endParaRPr lang="en-US"/>
        </a:p>
      </dgm:t>
    </dgm:pt>
    <dgm:pt modelId="{DC5CE1FB-BBB5-2241-92A5-9ADC71C4EC2A}" type="sibTrans" cxnId="{AF8A10C5-90AF-0349-8847-9FFD5B8DCA12}">
      <dgm:prSet/>
      <dgm:spPr/>
      <dgm:t>
        <a:bodyPr/>
        <a:lstStyle/>
        <a:p>
          <a:endParaRPr lang="en-US"/>
        </a:p>
      </dgm:t>
    </dgm:pt>
    <dgm:pt modelId="{26F6FEBD-DA7F-F842-8E28-C8B98344816B}">
      <dgm:prSet phldrT="[Text]"/>
      <dgm:spPr/>
      <dgm:t>
        <a:bodyPr/>
        <a:lstStyle/>
        <a:p>
          <a:r>
            <a:rPr lang="en-US" dirty="0"/>
            <a:t>Steel over Aluminum </a:t>
          </a:r>
        </a:p>
      </dgm:t>
    </dgm:pt>
    <dgm:pt modelId="{C717BB27-F879-B442-A069-B66FD663D2A3}" type="parTrans" cxnId="{CF24DD08-0991-BE4F-928A-5C938376F80D}">
      <dgm:prSet/>
      <dgm:spPr/>
      <dgm:t>
        <a:bodyPr/>
        <a:lstStyle/>
        <a:p>
          <a:endParaRPr lang="en-US"/>
        </a:p>
      </dgm:t>
    </dgm:pt>
    <dgm:pt modelId="{E939FCBD-A1B6-DE43-A7ED-50B3589C6B85}" type="sibTrans" cxnId="{CF24DD08-0991-BE4F-928A-5C938376F80D}">
      <dgm:prSet/>
      <dgm:spPr/>
      <dgm:t>
        <a:bodyPr/>
        <a:lstStyle/>
        <a:p>
          <a:endParaRPr lang="en-US"/>
        </a:p>
      </dgm:t>
    </dgm:pt>
    <dgm:pt modelId="{30AC95FC-F66B-694A-AE53-7EC659F6C95B}">
      <dgm:prSet phldrT="[Text]"/>
      <dgm:spPr/>
      <dgm:t>
        <a:bodyPr/>
        <a:lstStyle/>
        <a:p>
          <a:r>
            <a:rPr lang="en-US" dirty="0"/>
            <a:t>Size of members</a:t>
          </a:r>
        </a:p>
      </dgm:t>
    </dgm:pt>
    <dgm:pt modelId="{BAA097D6-1B7D-084F-A29C-50050AEFDDBC}" type="parTrans" cxnId="{CB44C55F-4EA0-624D-9036-0DF83699043B}">
      <dgm:prSet/>
      <dgm:spPr/>
      <dgm:t>
        <a:bodyPr/>
        <a:lstStyle/>
        <a:p>
          <a:endParaRPr lang="en-US"/>
        </a:p>
      </dgm:t>
    </dgm:pt>
    <dgm:pt modelId="{22EC2459-C95F-2E44-892E-E037A7D44553}" type="sibTrans" cxnId="{CB44C55F-4EA0-624D-9036-0DF83699043B}">
      <dgm:prSet/>
      <dgm:spPr/>
      <dgm:t>
        <a:bodyPr/>
        <a:lstStyle/>
        <a:p>
          <a:endParaRPr lang="en-US"/>
        </a:p>
      </dgm:t>
    </dgm:pt>
    <dgm:pt modelId="{DD7763EF-E3C6-E243-8CD1-2716638C75B2}">
      <dgm:prSet phldrT="[Text]"/>
      <dgm:spPr/>
      <dgm:t>
        <a:bodyPr/>
        <a:lstStyle/>
        <a:p>
          <a:r>
            <a:rPr lang="en-US" dirty="0"/>
            <a:t>Dead Loads</a:t>
          </a:r>
        </a:p>
      </dgm:t>
    </dgm:pt>
    <dgm:pt modelId="{49234142-9D97-6D43-AFED-6BDD628D25B2}" type="parTrans" cxnId="{C1E7772D-DAD3-6244-BCB5-9D77AFFA0442}">
      <dgm:prSet/>
      <dgm:spPr/>
      <dgm:t>
        <a:bodyPr/>
        <a:lstStyle/>
        <a:p>
          <a:endParaRPr lang="en-US"/>
        </a:p>
      </dgm:t>
    </dgm:pt>
    <dgm:pt modelId="{7DFA78AA-9774-D041-BD51-743A34836FB0}" type="sibTrans" cxnId="{C1E7772D-DAD3-6244-BCB5-9D77AFFA0442}">
      <dgm:prSet/>
      <dgm:spPr/>
      <dgm:t>
        <a:bodyPr/>
        <a:lstStyle/>
        <a:p>
          <a:endParaRPr lang="en-US"/>
        </a:p>
      </dgm:t>
    </dgm:pt>
    <dgm:pt modelId="{A7F74809-9FBD-0D48-BC84-468B408A1FE8}">
      <dgm:prSet phldrT="[Text]"/>
      <dgm:spPr/>
      <dgm:t>
        <a:bodyPr/>
        <a:lstStyle/>
        <a:p>
          <a:r>
            <a:rPr lang="en-US" dirty="0"/>
            <a:t>Aerodynamic Wind Loading </a:t>
          </a:r>
        </a:p>
      </dgm:t>
    </dgm:pt>
    <dgm:pt modelId="{6BADA5AB-D9E1-454E-8FAD-CACBE04A025E}" type="parTrans" cxnId="{5A655316-30F0-774C-8654-5ED667E86398}">
      <dgm:prSet/>
      <dgm:spPr/>
      <dgm:t>
        <a:bodyPr/>
        <a:lstStyle/>
        <a:p>
          <a:endParaRPr lang="en-US"/>
        </a:p>
      </dgm:t>
    </dgm:pt>
    <dgm:pt modelId="{116D06E1-8C74-B248-A934-538F499BF806}" type="sibTrans" cxnId="{5A655316-30F0-774C-8654-5ED667E86398}">
      <dgm:prSet/>
      <dgm:spPr/>
      <dgm:t>
        <a:bodyPr/>
        <a:lstStyle/>
        <a:p>
          <a:endParaRPr lang="en-US"/>
        </a:p>
      </dgm:t>
    </dgm:pt>
    <dgm:pt modelId="{FB086171-89D2-C144-95CD-E0EE0E7EE434}" type="pres">
      <dgm:prSet presAssocID="{4E525F7D-B622-AC42-8101-45A67B77BABA}" presName="cycle" presStyleCnt="0">
        <dgm:presLayoutVars>
          <dgm:chMax val="1"/>
          <dgm:dir/>
          <dgm:animLvl val="ctr"/>
          <dgm:resizeHandles val="exact"/>
        </dgm:presLayoutVars>
      </dgm:prSet>
      <dgm:spPr/>
    </dgm:pt>
    <dgm:pt modelId="{F8104FFA-56AE-B84F-B728-3B77FF2D1B0F}" type="pres">
      <dgm:prSet presAssocID="{0CCA4CF8-6EFB-B842-9574-511BA58E1D3E}" presName="centerShape" presStyleLbl="node0" presStyleIdx="0" presStyleCnt="1"/>
      <dgm:spPr/>
    </dgm:pt>
    <dgm:pt modelId="{D6C9DACB-C5AE-7848-99A3-C5E0D7EC049B}" type="pres">
      <dgm:prSet presAssocID="{C717BB27-F879-B442-A069-B66FD663D2A3}" presName="Name9" presStyleLbl="parChTrans1D2" presStyleIdx="0" presStyleCnt="4"/>
      <dgm:spPr/>
    </dgm:pt>
    <dgm:pt modelId="{80B56993-D14D-D448-975B-67DE4AE23C69}" type="pres">
      <dgm:prSet presAssocID="{C717BB27-F879-B442-A069-B66FD663D2A3}" presName="connTx" presStyleLbl="parChTrans1D2" presStyleIdx="0" presStyleCnt="4"/>
      <dgm:spPr/>
    </dgm:pt>
    <dgm:pt modelId="{0A9FA253-E337-7940-A9A4-D9BA167CCAAB}" type="pres">
      <dgm:prSet presAssocID="{26F6FEBD-DA7F-F842-8E28-C8B98344816B}" presName="node" presStyleLbl="node1" presStyleIdx="0" presStyleCnt="4">
        <dgm:presLayoutVars>
          <dgm:bulletEnabled val="1"/>
        </dgm:presLayoutVars>
      </dgm:prSet>
      <dgm:spPr/>
    </dgm:pt>
    <dgm:pt modelId="{0E562EBD-69CD-DE44-8335-A5408D8ABC77}" type="pres">
      <dgm:prSet presAssocID="{BAA097D6-1B7D-084F-A29C-50050AEFDDBC}" presName="Name9" presStyleLbl="parChTrans1D2" presStyleIdx="1" presStyleCnt="4"/>
      <dgm:spPr/>
    </dgm:pt>
    <dgm:pt modelId="{43B367E5-D962-B94A-A3DA-AF6AC87DDCE4}" type="pres">
      <dgm:prSet presAssocID="{BAA097D6-1B7D-084F-A29C-50050AEFDDBC}" presName="connTx" presStyleLbl="parChTrans1D2" presStyleIdx="1" presStyleCnt="4"/>
      <dgm:spPr/>
    </dgm:pt>
    <dgm:pt modelId="{746D4903-93B1-A949-9BF3-BD26F45CAF36}" type="pres">
      <dgm:prSet presAssocID="{30AC95FC-F66B-694A-AE53-7EC659F6C95B}" presName="node" presStyleLbl="node1" presStyleIdx="1" presStyleCnt="4">
        <dgm:presLayoutVars>
          <dgm:bulletEnabled val="1"/>
        </dgm:presLayoutVars>
      </dgm:prSet>
      <dgm:spPr/>
    </dgm:pt>
    <dgm:pt modelId="{F2D1ED11-30C5-3A44-A037-BA2C1B7F2B52}" type="pres">
      <dgm:prSet presAssocID="{49234142-9D97-6D43-AFED-6BDD628D25B2}" presName="Name9" presStyleLbl="parChTrans1D2" presStyleIdx="2" presStyleCnt="4"/>
      <dgm:spPr/>
    </dgm:pt>
    <dgm:pt modelId="{7F963107-A3F5-1741-A600-1CA9F15C9441}" type="pres">
      <dgm:prSet presAssocID="{49234142-9D97-6D43-AFED-6BDD628D25B2}" presName="connTx" presStyleLbl="parChTrans1D2" presStyleIdx="2" presStyleCnt="4"/>
      <dgm:spPr/>
    </dgm:pt>
    <dgm:pt modelId="{FAEF0780-D545-CA4B-B2E8-342D311F064F}" type="pres">
      <dgm:prSet presAssocID="{DD7763EF-E3C6-E243-8CD1-2716638C75B2}" presName="node" presStyleLbl="node1" presStyleIdx="2" presStyleCnt="4">
        <dgm:presLayoutVars>
          <dgm:bulletEnabled val="1"/>
        </dgm:presLayoutVars>
      </dgm:prSet>
      <dgm:spPr/>
    </dgm:pt>
    <dgm:pt modelId="{1D41A824-60B0-3942-8C35-A784A221A83C}" type="pres">
      <dgm:prSet presAssocID="{6BADA5AB-D9E1-454E-8FAD-CACBE04A025E}" presName="Name9" presStyleLbl="parChTrans1D2" presStyleIdx="3" presStyleCnt="4"/>
      <dgm:spPr/>
    </dgm:pt>
    <dgm:pt modelId="{22AFD5A1-64D6-1247-AB75-544EE29CE3D4}" type="pres">
      <dgm:prSet presAssocID="{6BADA5AB-D9E1-454E-8FAD-CACBE04A025E}" presName="connTx" presStyleLbl="parChTrans1D2" presStyleIdx="3" presStyleCnt="4"/>
      <dgm:spPr/>
    </dgm:pt>
    <dgm:pt modelId="{6EC83224-6B5A-1B49-8EAD-A2F3841C9F13}" type="pres">
      <dgm:prSet presAssocID="{A7F74809-9FBD-0D48-BC84-468B408A1FE8}" presName="node" presStyleLbl="node1" presStyleIdx="3" presStyleCnt="4">
        <dgm:presLayoutVars>
          <dgm:bulletEnabled val="1"/>
        </dgm:presLayoutVars>
      </dgm:prSet>
      <dgm:spPr/>
    </dgm:pt>
  </dgm:ptLst>
  <dgm:cxnLst>
    <dgm:cxn modelId="{CF24DD08-0991-BE4F-928A-5C938376F80D}" srcId="{0CCA4CF8-6EFB-B842-9574-511BA58E1D3E}" destId="{26F6FEBD-DA7F-F842-8E28-C8B98344816B}" srcOrd="0" destOrd="0" parTransId="{C717BB27-F879-B442-A069-B66FD663D2A3}" sibTransId="{E939FCBD-A1B6-DE43-A7ED-50B3589C6B85}"/>
    <dgm:cxn modelId="{D7B30711-3AF9-7144-A7F9-7883F05CADB3}" type="presOf" srcId="{BAA097D6-1B7D-084F-A29C-50050AEFDDBC}" destId="{0E562EBD-69CD-DE44-8335-A5408D8ABC77}" srcOrd="0" destOrd="0" presId="urn:microsoft.com/office/officeart/2005/8/layout/radial1"/>
    <dgm:cxn modelId="{5A655316-30F0-774C-8654-5ED667E86398}" srcId="{0CCA4CF8-6EFB-B842-9574-511BA58E1D3E}" destId="{A7F74809-9FBD-0D48-BC84-468B408A1FE8}" srcOrd="3" destOrd="0" parTransId="{6BADA5AB-D9E1-454E-8FAD-CACBE04A025E}" sibTransId="{116D06E1-8C74-B248-A934-538F499BF806}"/>
    <dgm:cxn modelId="{570C0521-366F-3D43-84DD-89B53163BE72}" type="presOf" srcId="{A7F74809-9FBD-0D48-BC84-468B408A1FE8}" destId="{6EC83224-6B5A-1B49-8EAD-A2F3841C9F13}" srcOrd="0" destOrd="0" presId="urn:microsoft.com/office/officeart/2005/8/layout/radial1"/>
    <dgm:cxn modelId="{C1E7772D-DAD3-6244-BCB5-9D77AFFA0442}" srcId="{0CCA4CF8-6EFB-B842-9574-511BA58E1D3E}" destId="{DD7763EF-E3C6-E243-8CD1-2716638C75B2}" srcOrd="2" destOrd="0" parTransId="{49234142-9D97-6D43-AFED-6BDD628D25B2}" sibTransId="{7DFA78AA-9774-D041-BD51-743A34836FB0}"/>
    <dgm:cxn modelId="{54AFFC35-E2F9-A341-B0BC-CBA59839DE8B}" type="presOf" srcId="{C717BB27-F879-B442-A069-B66FD663D2A3}" destId="{80B56993-D14D-D448-975B-67DE4AE23C69}" srcOrd="1" destOrd="0" presId="urn:microsoft.com/office/officeart/2005/8/layout/radial1"/>
    <dgm:cxn modelId="{DA680D46-9532-924F-A024-05DAE4BAE27A}" type="presOf" srcId="{6BADA5AB-D9E1-454E-8FAD-CACBE04A025E}" destId="{22AFD5A1-64D6-1247-AB75-544EE29CE3D4}" srcOrd="1" destOrd="0" presId="urn:microsoft.com/office/officeart/2005/8/layout/radial1"/>
    <dgm:cxn modelId="{1BCEE848-81E7-C046-AF39-824B5C516DB5}" type="presOf" srcId="{49234142-9D97-6D43-AFED-6BDD628D25B2}" destId="{F2D1ED11-30C5-3A44-A037-BA2C1B7F2B52}" srcOrd="0" destOrd="0" presId="urn:microsoft.com/office/officeart/2005/8/layout/radial1"/>
    <dgm:cxn modelId="{1C09FB5D-13F4-9B47-BF53-DE42E375EE56}" type="presOf" srcId="{26F6FEBD-DA7F-F842-8E28-C8B98344816B}" destId="{0A9FA253-E337-7940-A9A4-D9BA167CCAAB}" srcOrd="0" destOrd="0" presId="urn:microsoft.com/office/officeart/2005/8/layout/radial1"/>
    <dgm:cxn modelId="{CB44C55F-4EA0-624D-9036-0DF83699043B}" srcId="{0CCA4CF8-6EFB-B842-9574-511BA58E1D3E}" destId="{30AC95FC-F66B-694A-AE53-7EC659F6C95B}" srcOrd="1" destOrd="0" parTransId="{BAA097D6-1B7D-084F-A29C-50050AEFDDBC}" sibTransId="{22EC2459-C95F-2E44-892E-E037A7D44553}"/>
    <dgm:cxn modelId="{1A417463-D980-F249-8B27-31AB0BD5798E}" type="presOf" srcId="{0CCA4CF8-6EFB-B842-9574-511BA58E1D3E}" destId="{F8104FFA-56AE-B84F-B728-3B77FF2D1B0F}" srcOrd="0" destOrd="0" presId="urn:microsoft.com/office/officeart/2005/8/layout/radial1"/>
    <dgm:cxn modelId="{7CB4A46F-87A5-BE4A-8D84-38F13EA70AD7}" type="presOf" srcId="{DD7763EF-E3C6-E243-8CD1-2716638C75B2}" destId="{FAEF0780-D545-CA4B-B2E8-342D311F064F}" srcOrd="0" destOrd="0" presId="urn:microsoft.com/office/officeart/2005/8/layout/radial1"/>
    <dgm:cxn modelId="{7552EE7F-9295-B343-9EC1-DD6513DC830E}" type="presOf" srcId="{30AC95FC-F66B-694A-AE53-7EC659F6C95B}" destId="{746D4903-93B1-A949-9BF3-BD26F45CAF36}" srcOrd="0" destOrd="0" presId="urn:microsoft.com/office/officeart/2005/8/layout/radial1"/>
    <dgm:cxn modelId="{D293C18C-474F-A743-8A6D-669E2310DB3C}" type="presOf" srcId="{6BADA5AB-D9E1-454E-8FAD-CACBE04A025E}" destId="{1D41A824-60B0-3942-8C35-A784A221A83C}" srcOrd="0" destOrd="0" presId="urn:microsoft.com/office/officeart/2005/8/layout/radial1"/>
    <dgm:cxn modelId="{B2D80090-FD66-1D41-9D93-79F89C0B2AB2}" type="presOf" srcId="{49234142-9D97-6D43-AFED-6BDD628D25B2}" destId="{7F963107-A3F5-1741-A600-1CA9F15C9441}" srcOrd="1" destOrd="0" presId="urn:microsoft.com/office/officeart/2005/8/layout/radial1"/>
    <dgm:cxn modelId="{AF8A10C5-90AF-0349-8847-9FFD5B8DCA12}" srcId="{4E525F7D-B622-AC42-8101-45A67B77BABA}" destId="{0CCA4CF8-6EFB-B842-9574-511BA58E1D3E}" srcOrd="0" destOrd="0" parTransId="{5B699D8E-A7AE-2146-AE55-AFAFD913A5D0}" sibTransId="{DC5CE1FB-BBB5-2241-92A5-9ADC71C4EC2A}"/>
    <dgm:cxn modelId="{188925DD-3217-D74F-829A-C836D2902F9E}" type="presOf" srcId="{BAA097D6-1B7D-084F-A29C-50050AEFDDBC}" destId="{43B367E5-D962-B94A-A3DA-AF6AC87DDCE4}" srcOrd="1" destOrd="0" presId="urn:microsoft.com/office/officeart/2005/8/layout/radial1"/>
    <dgm:cxn modelId="{903F05E8-91E4-9C4F-8E2B-1056EE713B02}" type="presOf" srcId="{4E525F7D-B622-AC42-8101-45A67B77BABA}" destId="{FB086171-89D2-C144-95CD-E0EE0E7EE434}" srcOrd="0" destOrd="0" presId="urn:microsoft.com/office/officeart/2005/8/layout/radial1"/>
    <dgm:cxn modelId="{B0A24AF6-EDF1-DA4E-A3DC-4A9AEF2B3F96}" type="presOf" srcId="{C717BB27-F879-B442-A069-B66FD663D2A3}" destId="{D6C9DACB-C5AE-7848-99A3-C5E0D7EC049B}" srcOrd="0" destOrd="0" presId="urn:microsoft.com/office/officeart/2005/8/layout/radial1"/>
    <dgm:cxn modelId="{E70BE5F5-5631-5A46-B95C-09D5DC06F9E8}" type="presParOf" srcId="{FB086171-89D2-C144-95CD-E0EE0E7EE434}" destId="{F8104FFA-56AE-B84F-B728-3B77FF2D1B0F}" srcOrd="0" destOrd="0" presId="urn:microsoft.com/office/officeart/2005/8/layout/radial1"/>
    <dgm:cxn modelId="{929F3012-054C-3E4D-83B3-FFCE16D79E73}" type="presParOf" srcId="{FB086171-89D2-C144-95CD-E0EE0E7EE434}" destId="{D6C9DACB-C5AE-7848-99A3-C5E0D7EC049B}" srcOrd="1" destOrd="0" presId="urn:microsoft.com/office/officeart/2005/8/layout/radial1"/>
    <dgm:cxn modelId="{2177D000-B9A2-CE41-A0AE-815FDDA97D6B}" type="presParOf" srcId="{D6C9DACB-C5AE-7848-99A3-C5E0D7EC049B}" destId="{80B56993-D14D-D448-975B-67DE4AE23C69}" srcOrd="0" destOrd="0" presId="urn:microsoft.com/office/officeart/2005/8/layout/radial1"/>
    <dgm:cxn modelId="{953B9327-E07C-C842-BF7B-63418DA3FDC3}" type="presParOf" srcId="{FB086171-89D2-C144-95CD-E0EE0E7EE434}" destId="{0A9FA253-E337-7940-A9A4-D9BA167CCAAB}" srcOrd="2" destOrd="0" presId="urn:microsoft.com/office/officeart/2005/8/layout/radial1"/>
    <dgm:cxn modelId="{9A26A40A-851E-2D42-9E90-8B948828C8B4}" type="presParOf" srcId="{FB086171-89D2-C144-95CD-E0EE0E7EE434}" destId="{0E562EBD-69CD-DE44-8335-A5408D8ABC77}" srcOrd="3" destOrd="0" presId="urn:microsoft.com/office/officeart/2005/8/layout/radial1"/>
    <dgm:cxn modelId="{2212A3BF-0288-494D-8F4B-504E0AAD3BF7}" type="presParOf" srcId="{0E562EBD-69CD-DE44-8335-A5408D8ABC77}" destId="{43B367E5-D962-B94A-A3DA-AF6AC87DDCE4}" srcOrd="0" destOrd="0" presId="urn:microsoft.com/office/officeart/2005/8/layout/radial1"/>
    <dgm:cxn modelId="{C7B1F4FA-782C-F546-B3F1-42EA346FCD03}" type="presParOf" srcId="{FB086171-89D2-C144-95CD-E0EE0E7EE434}" destId="{746D4903-93B1-A949-9BF3-BD26F45CAF36}" srcOrd="4" destOrd="0" presId="urn:microsoft.com/office/officeart/2005/8/layout/radial1"/>
    <dgm:cxn modelId="{F46113DD-A436-744D-A5B1-00C620C49FEA}" type="presParOf" srcId="{FB086171-89D2-C144-95CD-E0EE0E7EE434}" destId="{F2D1ED11-30C5-3A44-A037-BA2C1B7F2B52}" srcOrd="5" destOrd="0" presId="urn:microsoft.com/office/officeart/2005/8/layout/radial1"/>
    <dgm:cxn modelId="{BE9BC2D3-F850-F84B-A512-13778AD0761E}" type="presParOf" srcId="{F2D1ED11-30C5-3A44-A037-BA2C1B7F2B52}" destId="{7F963107-A3F5-1741-A600-1CA9F15C9441}" srcOrd="0" destOrd="0" presId="urn:microsoft.com/office/officeart/2005/8/layout/radial1"/>
    <dgm:cxn modelId="{336A3451-0267-704F-B40B-F392C98278BE}" type="presParOf" srcId="{FB086171-89D2-C144-95CD-E0EE0E7EE434}" destId="{FAEF0780-D545-CA4B-B2E8-342D311F064F}" srcOrd="6" destOrd="0" presId="urn:microsoft.com/office/officeart/2005/8/layout/radial1"/>
    <dgm:cxn modelId="{AFF16162-8F32-AF4D-A621-966BACC1A00D}" type="presParOf" srcId="{FB086171-89D2-C144-95CD-E0EE0E7EE434}" destId="{1D41A824-60B0-3942-8C35-A784A221A83C}" srcOrd="7" destOrd="0" presId="urn:microsoft.com/office/officeart/2005/8/layout/radial1"/>
    <dgm:cxn modelId="{B8C5FB7B-42E8-3F4D-8208-6E9D8354C3AA}" type="presParOf" srcId="{1D41A824-60B0-3942-8C35-A784A221A83C}" destId="{22AFD5A1-64D6-1247-AB75-544EE29CE3D4}" srcOrd="0" destOrd="0" presId="urn:microsoft.com/office/officeart/2005/8/layout/radial1"/>
    <dgm:cxn modelId="{A5D83557-31F1-E04D-A9B6-1C7A1187C84A}" type="presParOf" srcId="{FB086171-89D2-C144-95CD-E0EE0E7EE434}" destId="{6EC83224-6B5A-1B49-8EAD-A2F3841C9F1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7D615-D33F-7944-8FFE-167D664B76FC}" type="doc">
      <dgm:prSet loTypeId="urn:microsoft.com/office/officeart/2005/8/layout/chevron1" loCatId="" qsTypeId="urn:microsoft.com/office/officeart/2005/8/quickstyle/simple1" qsCatId="simple" csTypeId="urn:microsoft.com/office/officeart/2005/8/colors/accent1_2" csCatId="accent1" phldr="1"/>
      <dgm:spPr/>
      <dgm:t>
        <a:bodyPr/>
        <a:lstStyle/>
        <a:p>
          <a:endParaRPr lang="en-US"/>
        </a:p>
      </dgm:t>
    </dgm:pt>
    <dgm:pt modelId="{D792D5EF-3615-A04F-9ED3-812A0DA85D9D}">
      <dgm:prSet phldrT="[Text]"/>
      <dgm:spPr/>
      <dgm:t>
        <a:bodyPr/>
        <a:lstStyle/>
        <a:p>
          <a:r>
            <a:rPr lang="en-US" dirty="0"/>
            <a:t>Uplift Force</a:t>
          </a:r>
        </a:p>
      </dgm:t>
    </dgm:pt>
    <dgm:pt modelId="{CA18459D-0BFF-274A-9F0F-E6AC49C012F4}" type="parTrans" cxnId="{41925E51-E3BC-0945-ACF5-76B45F70C36E}">
      <dgm:prSet/>
      <dgm:spPr/>
      <dgm:t>
        <a:bodyPr/>
        <a:lstStyle/>
        <a:p>
          <a:endParaRPr lang="en-US"/>
        </a:p>
      </dgm:t>
    </dgm:pt>
    <dgm:pt modelId="{0E9667E4-0CE3-1E4D-88FC-F6269B250286}" type="sibTrans" cxnId="{41925E51-E3BC-0945-ACF5-76B45F70C36E}">
      <dgm:prSet/>
      <dgm:spPr/>
      <dgm:t>
        <a:bodyPr/>
        <a:lstStyle/>
        <a:p>
          <a:endParaRPr lang="en-US"/>
        </a:p>
      </dgm:t>
    </dgm:pt>
    <dgm:pt modelId="{169A0232-D9ED-5340-8A3E-595E5D2D18D5}">
      <dgm:prSet phldrT="[Text]"/>
      <dgm:spPr/>
      <dgm:t>
        <a:bodyPr/>
        <a:lstStyle/>
        <a:p>
          <a:r>
            <a:rPr lang="en-US" dirty="0"/>
            <a:t>PV Panel </a:t>
          </a:r>
        </a:p>
      </dgm:t>
    </dgm:pt>
    <dgm:pt modelId="{FD31BB0F-AA7E-E949-8B1B-58C5548E09AE}" type="parTrans" cxnId="{2FC4127B-6A5F-F24A-AE6D-5727E74234E6}">
      <dgm:prSet/>
      <dgm:spPr/>
      <dgm:t>
        <a:bodyPr/>
        <a:lstStyle/>
        <a:p>
          <a:endParaRPr lang="en-US"/>
        </a:p>
      </dgm:t>
    </dgm:pt>
    <dgm:pt modelId="{051196DB-9BB1-0847-BE45-86AB8990D336}" type="sibTrans" cxnId="{2FC4127B-6A5F-F24A-AE6D-5727E74234E6}">
      <dgm:prSet/>
      <dgm:spPr/>
      <dgm:t>
        <a:bodyPr/>
        <a:lstStyle/>
        <a:p>
          <a:endParaRPr lang="en-US"/>
        </a:p>
      </dgm:t>
    </dgm:pt>
    <dgm:pt modelId="{D542817D-EBDD-B24F-AC2E-37B1A140A3C9}">
      <dgm:prSet phldrT="[Text]"/>
      <dgm:spPr/>
      <dgm:t>
        <a:bodyPr/>
        <a:lstStyle/>
        <a:p>
          <a:r>
            <a:rPr lang="en-US" dirty="0"/>
            <a:t>Mounting </a:t>
          </a:r>
        </a:p>
      </dgm:t>
    </dgm:pt>
    <dgm:pt modelId="{44E6FF42-FC9D-AA47-9543-96826BAE8469}" type="parTrans" cxnId="{B1506A75-B561-C74B-A55A-DD444CBA25FF}">
      <dgm:prSet/>
      <dgm:spPr/>
      <dgm:t>
        <a:bodyPr/>
        <a:lstStyle/>
        <a:p>
          <a:endParaRPr lang="en-US"/>
        </a:p>
      </dgm:t>
    </dgm:pt>
    <dgm:pt modelId="{931BA58D-9A0B-354F-895C-61DE1920D752}" type="sibTrans" cxnId="{B1506A75-B561-C74B-A55A-DD444CBA25FF}">
      <dgm:prSet/>
      <dgm:spPr/>
      <dgm:t>
        <a:bodyPr/>
        <a:lstStyle/>
        <a:p>
          <a:endParaRPr lang="en-US"/>
        </a:p>
      </dgm:t>
    </dgm:pt>
    <dgm:pt modelId="{25ED9CDF-ACE7-5347-A597-6B96AB2D6A02}">
      <dgm:prSet/>
      <dgm:spPr/>
      <dgm:t>
        <a:bodyPr/>
        <a:lstStyle/>
        <a:p>
          <a:r>
            <a:rPr lang="en-US" dirty="0"/>
            <a:t>Supporting Structure </a:t>
          </a:r>
        </a:p>
      </dgm:t>
    </dgm:pt>
    <dgm:pt modelId="{44B2F89B-7FEC-CA4D-AA68-90E9D6D37B21}" type="parTrans" cxnId="{951CDBE9-F66B-774E-8666-CA8AFFDF1AFD}">
      <dgm:prSet/>
      <dgm:spPr/>
      <dgm:t>
        <a:bodyPr/>
        <a:lstStyle/>
        <a:p>
          <a:endParaRPr lang="en-US"/>
        </a:p>
      </dgm:t>
    </dgm:pt>
    <dgm:pt modelId="{5CD3DC6C-9B5A-C44D-95B9-DA7B7A812616}" type="sibTrans" cxnId="{951CDBE9-F66B-774E-8666-CA8AFFDF1AFD}">
      <dgm:prSet/>
      <dgm:spPr/>
      <dgm:t>
        <a:bodyPr/>
        <a:lstStyle/>
        <a:p>
          <a:endParaRPr lang="en-US"/>
        </a:p>
      </dgm:t>
    </dgm:pt>
    <dgm:pt modelId="{282EA890-3904-AB40-AAC7-71087C21976B}" type="pres">
      <dgm:prSet presAssocID="{1B97D615-D33F-7944-8FFE-167D664B76FC}" presName="Name0" presStyleCnt="0">
        <dgm:presLayoutVars>
          <dgm:dir/>
          <dgm:animLvl val="lvl"/>
          <dgm:resizeHandles val="exact"/>
        </dgm:presLayoutVars>
      </dgm:prSet>
      <dgm:spPr/>
    </dgm:pt>
    <dgm:pt modelId="{128FEFEE-C9FC-574B-91D1-D3642A9919EA}" type="pres">
      <dgm:prSet presAssocID="{D792D5EF-3615-A04F-9ED3-812A0DA85D9D}" presName="parTxOnly" presStyleLbl="node1" presStyleIdx="0" presStyleCnt="4">
        <dgm:presLayoutVars>
          <dgm:chMax val="0"/>
          <dgm:chPref val="0"/>
          <dgm:bulletEnabled val="1"/>
        </dgm:presLayoutVars>
      </dgm:prSet>
      <dgm:spPr/>
    </dgm:pt>
    <dgm:pt modelId="{91133985-2EE5-7C43-AD45-136B2020F478}" type="pres">
      <dgm:prSet presAssocID="{0E9667E4-0CE3-1E4D-88FC-F6269B250286}" presName="parTxOnlySpace" presStyleCnt="0"/>
      <dgm:spPr/>
    </dgm:pt>
    <dgm:pt modelId="{08D106F4-1BA0-494C-A784-2FCB7699A1F9}" type="pres">
      <dgm:prSet presAssocID="{169A0232-D9ED-5340-8A3E-595E5D2D18D5}" presName="parTxOnly" presStyleLbl="node1" presStyleIdx="1" presStyleCnt="4">
        <dgm:presLayoutVars>
          <dgm:chMax val="0"/>
          <dgm:chPref val="0"/>
          <dgm:bulletEnabled val="1"/>
        </dgm:presLayoutVars>
      </dgm:prSet>
      <dgm:spPr/>
    </dgm:pt>
    <dgm:pt modelId="{D2274B02-E1A3-E448-8C80-1670A7762AFB}" type="pres">
      <dgm:prSet presAssocID="{051196DB-9BB1-0847-BE45-86AB8990D336}" presName="parTxOnlySpace" presStyleCnt="0"/>
      <dgm:spPr/>
    </dgm:pt>
    <dgm:pt modelId="{7DC50642-1112-F34A-BEA5-CF86A050F177}" type="pres">
      <dgm:prSet presAssocID="{D542817D-EBDD-B24F-AC2E-37B1A140A3C9}" presName="parTxOnly" presStyleLbl="node1" presStyleIdx="2" presStyleCnt="4">
        <dgm:presLayoutVars>
          <dgm:chMax val="0"/>
          <dgm:chPref val="0"/>
          <dgm:bulletEnabled val="1"/>
        </dgm:presLayoutVars>
      </dgm:prSet>
      <dgm:spPr/>
    </dgm:pt>
    <dgm:pt modelId="{1D976448-EDA5-5846-B60C-88BF719C94F0}" type="pres">
      <dgm:prSet presAssocID="{931BA58D-9A0B-354F-895C-61DE1920D752}" presName="parTxOnlySpace" presStyleCnt="0"/>
      <dgm:spPr/>
    </dgm:pt>
    <dgm:pt modelId="{8224E6AB-7F1A-F549-A81E-EB4A943DFE50}" type="pres">
      <dgm:prSet presAssocID="{25ED9CDF-ACE7-5347-A597-6B96AB2D6A02}" presName="parTxOnly" presStyleLbl="node1" presStyleIdx="3" presStyleCnt="4">
        <dgm:presLayoutVars>
          <dgm:chMax val="0"/>
          <dgm:chPref val="0"/>
          <dgm:bulletEnabled val="1"/>
        </dgm:presLayoutVars>
      </dgm:prSet>
      <dgm:spPr/>
    </dgm:pt>
  </dgm:ptLst>
  <dgm:cxnLst>
    <dgm:cxn modelId="{2CE16D09-3514-AC4C-A8BB-E941C44118BE}" type="presOf" srcId="{25ED9CDF-ACE7-5347-A597-6B96AB2D6A02}" destId="{8224E6AB-7F1A-F549-A81E-EB4A943DFE50}" srcOrd="0" destOrd="0" presId="urn:microsoft.com/office/officeart/2005/8/layout/chevron1"/>
    <dgm:cxn modelId="{517F1E46-C62D-8943-B12E-6725EEFAFCE1}" type="presOf" srcId="{1B97D615-D33F-7944-8FFE-167D664B76FC}" destId="{282EA890-3904-AB40-AAC7-71087C21976B}" srcOrd="0" destOrd="0" presId="urn:microsoft.com/office/officeart/2005/8/layout/chevron1"/>
    <dgm:cxn modelId="{41925E51-E3BC-0945-ACF5-76B45F70C36E}" srcId="{1B97D615-D33F-7944-8FFE-167D664B76FC}" destId="{D792D5EF-3615-A04F-9ED3-812A0DA85D9D}" srcOrd="0" destOrd="0" parTransId="{CA18459D-0BFF-274A-9F0F-E6AC49C012F4}" sibTransId="{0E9667E4-0CE3-1E4D-88FC-F6269B250286}"/>
    <dgm:cxn modelId="{B1506A75-B561-C74B-A55A-DD444CBA25FF}" srcId="{1B97D615-D33F-7944-8FFE-167D664B76FC}" destId="{D542817D-EBDD-B24F-AC2E-37B1A140A3C9}" srcOrd="2" destOrd="0" parTransId="{44E6FF42-FC9D-AA47-9543-96826BAE8469}" sibTransId="{931BA58D-9A0B-354F-895C-61DE1920D752}"/>
    <dgm:cxn modelId="{34B78E79-7DAC-B847-BCCE-ABF427D105FF}" type="presOf" srcId="{D792D5EF-3615-A04F-9ED3-812A0DA85D9D}" destId="{128FEFEE-C9FC-574B-91D1-D3642A9919EA}" srcOrd="0" destOrd="0" presId="urn:microsoft.com/office/officeart/2005/8/layout/chevron1"/>
    <dgm:cxn modelId="{2FC4127B-6A5F-F24A-AE6D-5727E74234E6}" srcId="{1B97D615-D33F-7944-8FFE-167D664B76FC}" destId="{169A0232-D9ED-5340-8A3E-595E5D2D18D5}" srcOrd="1" destOrd="0" parTransId="{FD31BB0F-AA7E-E949-8B1B-58C5548E09AE}" sibTransId="{051196DB-9BB1-0847-BE45-86AB8990D336}"/>
    <dgm:cxn modelId="{2610C789-EFBC-2541-9294-4FD1C4A2FA5B}" type="presOf" srcId="{D542817D-EBDD-B24F-AC2E-37B1A140A3C9}" destId="{7DC50642-1112-F34A-BEA5-CF86A050F177}" srcOrd="0" destOrd="0" presId="urn:microsoft.com/office/officeart/2005/8/layout/chevron1"/>
    <dgm:cxn modelId="{63B5AEA0-9B4B-2448-9C63-C930E4CB128B}" type="presOf" srcId="{169A0232-D9ED-5340-8A3E-595E5D2D18D5}" destId="{08D106F4-1BA0-494C-A784-2FCB7699A1F9}" srcOrd="0" destOrd="0" presId="urn:microsoft.com/office/officeart/2005/8/layout/chevron1"/>
    <dgm:cxn modelId="{951CDBE9-F66B-774E-8666-CA8AFFDF1AFD}" srcId="{1B97D615-D33F-7944-8FFE-167D664B76FC}" destId="{25ED9CDF-ACE7-5347-A597-6B96AB2D6A02}" srcOrd="3" destOrd="0" parTransId="{44B2F89B-7FEC-CA4D-AA68-90E9D6D37B21}" sibTransId="{5CD3DC6C-9B5A-C44D-95B9-DA7B7A812616}"/>
    <dgm:cxn modelId="{21B07101-5418-7C45-A026-68A676BB02B4}" type="presParOf" srcId="{282EA890-3904-AB40-AAC7-71087C21976B}" destId="{128FEFEE-C9FC-574B-91D1-D3642A9919EA}" srcOrd="0" destOrd="0" presId="urn:microsoft.com/office/officeart/2005/8/layout/chevron1"/>
    <dgm:cxn modelId="{05858BFC-E3AF-B345-A3CE-385813185E76}" type="presParOf" srcId="{282EA890-3904-AB40-AAC7-71087C21976B}" destId="{91133985-2EE5-7C43-AD45-136B2020F478}" srcOrd="1" destOrd="0" presId="urn:microsoft.com/office/officeart/2005/8/layout/chevron1"/>
    <dgm:cxn modelId="{617E737B-0DDC-3744-9E5E-00D11C4F1E3C}" type="presParOf" srcId="{282EA890-3904-AB40-AAC7-71087C21976B}" destId="{08D106F4-1BA0-494C-A784-2FCB7699A1F9}" srcOrd="2" destOrd="0" presId="urn:microsoft.com/office/officeart/2005/8/layout/chevron1"/>
    <dgm:cxn modelId="{3B0EFEBB-1D8B-A640-8C92-F125E520DC9B}" type="presParOf" srcId="{282EA890-3904-AB40-AAC7-71087C21976B}" destId="{D2274B02-E1A3-E448-8C80-1670A7762AFB}" srcOrd="3" destOrd="0" presId="urn:microsoft.com/office/officeart/2005/8/layout/chevron1"/>
    <dgm:cxn modelId="{1B5FB70D-B3B1-9D4C-9AFF-8663C1389239}" type="presParOf" srcId="{282EA890-3904-AB40-AAC7-71087C21976B}" destId="{7DC50642-1112-F34A-BEA5-CF86A050F177}" srcOrd="4" destOrd="0" presId="urn:microsoft.com/office/officeart/2005/8/layout/chevron1"/>
    <dgm:cxn modelId="{928334F7-8EBD-EA4C-B3CB-EF2615E77467}" type="presParOf" srcId="{282EA890-3904-AB40-AAC7-71087C21976B}" destId="{1D976448-EDA5-5846-B60C-88BF719C94F0}" srcOrd="5" destOrd="0" presId="urn:microsoft.com/office/officeart/2005/8/layout/chevron1"/>
    <dgm:cxn modelId="{5A26F0E6-4065-AB4F-94C9-1DBCD1357625}" type="presParOf" srcId="{282EA890-3904-AB40-AAC7-71087C21976B}" destId="{8224E6AB-7F1A-F549-A81E-EB4A943DFE5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5F7564-9949-6648-83C2-834138CFCDC6}"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63774B34-00A0-3F49-AAAF-41C59897A24B}">
      <dgm:prSet phldrT="[Text]"/>
      <dgm:spPr/>
      <dgm:t>
        <a:bodyPr/>
        <a:lstStyle/>
        <a:p>
          <a:r>
            <a:rPr lang="en-US" dirty="0"/>
            <a:t>ASCE Wind Pressure </a:t>
          </a:r>
        </a:p>
      </dgm:t>
    </dgm:pt>
    <dgm:pt modelId="{9B4D2F88-116F-2B4E-ADB5-562CBD218B7A}" type="parTrans" cxnId="{BFC4A06E-E7F4-174C-A744-40A7C9F569CB}">
      <dgm:prSet/>
      <dgm:spPr/>
      <dgm:t>
        <a:bodyPr/>
        <a:lstStyle/>
        <a:p>
          <a:endParaRPr lang="en-US"/>
        </a:p>
      </dgm:t>
    </dgm:pt>
    <dgm:pt modelId="{D49D71CA-E2A0-F142-82F1-3BE5CCE1433C}" type="sibTrans" cxnId="{BFC4A06E-E7F4-174C-A744-40A7C9F569CB}">
      <dgm:prSet/>
      <dgm:spPr/>
      <dgm:t>
        <a:bodyPr/>
        <a:lstStyle/>
        <a:p>
          <a:endParaRPr lang="en-US"/>
        </a:p>
      </dgm:t>
    </dgm:pt>
    <dgm:pt modelId="{3BEB81B4-2B60-5944-BA99-458BE63AB22A}">
      <dgm:prSet phldrT="[Text]"/>
      <dgm:spPr/>
      <dgm:t>
        <a:bodyPr/>
        <a:lstStyle/>
        <a:p>
          <a:r>
            <a:rPr lang="en-US" dirty="0"/>
            <a:t>Design Wind Pressure </a:t>
          </a:r>
        </a:p>
      </dgm:t>
    </dgm:pt>
    <dgm:pt modelId="{7EDC6154-F6EE-6B42-9F17-CD9851C4261A}" type="parTrans" cxnId="{27DB338E-6CB1-1B49-953A-5145B3D30E31}">
      <dgm:prSet/>
      <dgm:spPr/>
      <dgm:t>
        <a:bodyPr/>
        <a:lstStyle/>
        <a:p>
          <a:endParaRPr lang="en-US"/>
        </a:p>
      </dgm:t>
    </dgm:pt>
    <dgm:pt modelId="{A1DC24F5-A29A-2E44-ABD9-4EC3CF625C91}" type="sibTrans" cxnId="{27DB338E-6CB1-1B49-953A-5145B3D30E31}">
      <dgm:prSet/>
      <dgm:spPr/>
      <dgm:t>
        <a:bodyPr/>
        <a:lstStyle/>
        <a:p>
          <a:endParaRPr lang="en-US"/>
        </a:p>
      </dgm:t>
    </dgm:pt>
    <dgm:pt modelId="{D19D7DFC-55DF-1449-918E-E9C7E92EF4FF}">
      <dgm:prSet phldrT="[Text]"/>
      <dgm:spPr/>
      <dgm:t>
        <a:bodyPr/>
        <a:lstStyle/>
        <a:p>
          <a:endParaRPr lang="en-US" dirty="0"/>
        </a:p>
      </dgm:t>
    </dgm:pt>
    <dgm:pt modelId="{55132D26-5B06-9F4D-99B1-B6199278E37B}" type="parTrans" cxnId="{A53E79D7-BD56-064D-84EA-65C45803BC97}">
      <dgm:prSet/>
      <dgm:spPr/>
      <dgm:t>
        <a:bodyPr/>
        <a:lstStyle/>
        <a:p>
          <a:endParaRPr lang="en-US"/>
        </a:p>
      </dgm:t>
    </dgm:pt>
    <dgm:pt modelId="{472D7EC9-B081-4C43-959C-709D6C21C751}" type="sibTrans" cxnId="{A53E79D7-BD56-064D-84EA-65C45803BC97}">
      <dgm:prSet/>
      <dgm:spPr/>
      <dgm:t>
        <a:bodyPr/>
        <a:lstStyle/>
        <a:p>
          <a:endParaRPr lang="en-US"/>
        </a:p>
      </dgm:t>
    </dgm:pt>
    <dgm:pt modelId="{6D481953-B33D-3246-B7B1-FAFB5C4F8891}">
      <dgm:prSet phldrT="[Text]" phldr="1"/>
      <dgm:spPr/>
      <dgm:t>
        <a:bodyPr/>
        <a:lstStyle/>
        <a:p>
          <a:endParaRPr lang="en-US" dirty="0"/>
        </a:p>
      </dgm:t>
    </dgm:pt>
    <dgm:pt modelId="{A645224D-3AAE-324B-A763-5A12F9CBB909}" type="parTrans" cxnId="{7C86DC3E-5B56-034B-970A-4F702E5DDB87}">
      <dgm:prSet/>
      <dgm:spPr/>
      <dgm:t>
        <a:bodyPr/>
        <a:lstStyle/>
        <a:p>
          <a:endParaRPr lang="en-US"/>
        </a:p>
      </dgm:t>
    </dgm:pt>
    <dgm:pt modelId="{1646EAF9-C0A1-484F-8595-51DE4405E46F}" type="sibTrans" cxnId="{7C86DC3E-5B56-034B-970A-4F702E5DDB87}">
      <dgm:prSet/>
      <dgm:spPr/>
      <dgm:t>
        <a:bodyPr/>
        <a:lstStyle/>
        <a:p>
          <a:endParaRPr lang="en-US"/>
        </a:p>
      </dgm:t>
    </dgm:pt>
    <dgm:pt modelId="{325D83BB-09A7-8B4B-95B4-3DC6CA254069}">
      <dgm:prSet phldrT="[Text]" phldr="1"/>
      <dgm:spPr/>
      <dgm:t>
        <a:bodyPr/>
        <a:lstStyle/>
        <a:p>
          <a:endParaRPr lang="en-US" dirty="0"/>
        </a:p>
      </dgm:t>
    </dgm:pt>
    <dgm:pt modelId="{888AA736-ADAD-EB42-A304-D722B9A93240}" type="parTrans" cxnId="{3ACB5A5D-06CF-1B40-9969-A58D7848EBA2}">
      <dgm:prSet/>
      <dgm:spPr/>
      <dgm:t>
        <a:bodyPr/>
        <a:lstStyle/>
        <a:p>
          <a:endParaRPr lang="en-US"/>
        </a:p>
      </dgm:t>
    </dgm:pt>
    <dgm:pt modelId="{9D07494F-00D0-A049-BEA0-9A8A9E479CD4}" type="sibTrans" cxnId="{3ACB5A5D-06CF-1B40-9969-A58D7848EBA2}">
      <dgm:prSet/>
      <dgm:spPr/>
      <dgm:t>
        <a:bodyPr/>
        <a:lstStyle/>
        <a:p>
          <a:endParaRPr lang="en-US"/>
        </a:p>
      </dgm:t>
    </dgm:pt>
    <dgm:pt modelId="{73C4D3A3-9FB0-B14D-BF78-7B37BDAF9559}">
      <dgm:prSet phldrT="[Text]"/>
      <dgm:spPr/>
      <dgm:t>
        <a:bodyPr/>
        <a:lstStyle/>
        <a:p>
          <a:r>
            <a:rPr lang="en-US" dirty="0"/>
            <a:t>Velocity Pressure</a:t>
          </a:r>
        </a:p>
      </dgm:t>
    </dgm:pt>
    <dgm:pt modelId="{62041892-70A0-2441-AE26-DB0B1DB5468A}" type="sibTrans" cxnId="{D8DB0070-099A-694F-8D48-2DDD8CA5E4CF}">
      <dgm:prSet/>
      <dgm:spPr/>
      <dgm:t>
        <a:bodyPr/>
        <a:lstStyle/>
        <a:p>
          <a:endParaRPr lang="en-US"/>
        </a:p>
      </dgm:t>
    </dgm:pt>
    <dgm:pt modelId="{42894389-0BD7-434B-93B5-ACF8D545C2C1}" type="parTrans" cxnId="{D8DB0070-099A-694F-8D48-2DDD8CA5E4CF}">
      <dgm:prSet/>
      <dgm:spPr/>
      <dgm:t>
        <a:bodyPr/>
        <a:lstStyle/>
        <a:p>
          <a:endParaRPr lang="en-US"/>
        </a:p>
      </dgm:t>
    </dgm:pt>
    <dgm:pt modelId="{D697FF12-11DD-AE4D-B4AD-7A9AF99A5F18}" type="pres">
      <dgm:prSet presAssocID="{AC5F7564-9949-6648-83C2-834138CFCDC6}" presName="diagram" presStyleCnt="0">
        <dgm:presLayoutVars>
          <dgm:chPref val="1"/>
          <dgm:dir/>
          <dgm:animOne val="branch"/>
          <dgm:animLvl val="lvl"/>
          <dgm:resizeHandles val="exact"/>
        </dgm:presLayoutVars>
      </dgm:prSet>
      <dgm:spPr/>
    </dgm:pt>
    <dgm:pt modelId="{B714DA4C-83C4-1E47-ACE2-EEDDE6579B45}" type="pres">
      <dgm:prSet presAssocID="{63774B34-00A0-3F49-AAAF-41C59897A24B}" presName="root1" presStyleCnt="0"/>
      <dgm:spPr/>
    </dgm:pt>
    <dgm:pt modelId="{BD916EF8-464C-C143-8795-42A5ECF3F6C8}" type="pres">
      <dgm:prSet presAssocID="{63774B34-00A0-3F49-AAAF-41C59897A24B}" presName="LevelOneTextNode" presStyleLbl="node0" presStyleIdx="0" presStyleCnt="1">
        <dgm:presLayoutVars>
          <dgm:chPref val="3"/>
        </dgm:presLayoutVars>
      </dgm:prSet>
      <dgm:spPr/>
    </dgm:pt>
    <dgm:pt modelId="{261387FB-3AD7-CA49-AD15-716FF85F3CFF}" type="pres">
      <dgm:prSet presAssocID="{63774B34-00A0-3F49-AAAF-41C59897A24B}" presName="level2hierChild" presStyleCnt="0"/>
      <dgm:spPr/>
    </dgm:pt>
    <dgm:pt modelId="{86232546-AFC0-3745-AB30-952B8A948543}" type="pres">
      <dgm:prSet presAssocID="{7EDC6154-F6EE-6B42-9F17-CD9851C4261A}" presName="conn2-1" presStyleLbl="parChTrans1D2" presStyleIdx="0" presStyleCnt="2"/>
      <dgm:spPr/>
    </dgm:pt>
    <dgm:pt modelId="{C0F21CDB-57CE-F449-AEDA-AD1648452399}" type="pres">
      <dgm:prSet presAssocID="{7EDC6154-F6EE-6B42-9F17-CD9851C4261A}" presName="connTx" presStyleLbl="parChTrans1D2" presStyleIdx="0" presStyleCnt="2"/>
      <dgm:spPr/>
    </dgm:pt>
    <dgm:pt modelId="{5FF2ED91-53AD-2746-87E0-1296420B33A1}" type="pres">
      <dgm:prSet presAssocID="{3BEB81B4-2B60-5944-BA99-458BE63AB22A}" presName="root2" presStyleCnt="0"/>
      <dgm:spPr/>
    </dgm:pt>
    <dgm:pt modelId="{C1B0FFDE-8440-EB4E-8B96-BE7468E22B28}" type="pres">
      <dgm:prSet presAssocID="{3BEB81B4-2B60-5944-BA99-458BE63AB22A}" presName="LevelTwoTextNode" presStyleLbl="node2" presStyleIdx="0" presStyleCnt="2" custLinFactY="61953" custLinFactNeighborX="4262" custLinFactNeighborY="100000">
        <dgm:presLayoutVars>
          <dgm:chPref val="3"/>
        </dgm:presLayoutVars>
      </dgm:prSet>
      <dgm:spPr/>
    </dgm:pt>
    <dgm:pt modelId="{A1E1475E-DD46-594D-B853-FADA325D5458}" type="pres">
      <dgm:prSet presAssocID="{3BEB81B4-2B60-5944-BA99-458BE63AB22A}" presName="level3hierChild" presStyleCnt="0"/>
      <dgm:spPr/>
    </dgm:pt>
    <dgm:pt modelId="{1E7D1EEB-A545-E34D-BF75-9A58C90088C9}" type="pres">
      <dgm:prSet presAssocID="{55132D26-5B06-9F4D-99B1-B6199278E37B}" presName="conn2-1" presStyleLbl="parChTrans1D3" presStyleIdx="0" presStyleCnt="3"/>
      <dgm:spPr/>
    </dgm:pt>
    <dgm:pt modelId="{54583327-88A7-594C-9A53-C4321E8FB7AF}" type="pres">
      <dgm:prSet presAssocID="{55132D26-5B06-9F4D-99B1-B6199278E37B}" presName="connTx" presStyleLbl="parChTrans1D3" presStyleIdx="0" presStyleCnt="3"/>
      <dgm:spPr/>
    </dgm:pt>
    <dgm:pt modelId="{C9D30B7A-A1F9-5D47-BF2D-8B2F699AA361}" type="pres">
      <dgm:prSet presAssocID="{D19D7DFC-55DF-1449-918E-E9C7E92EF4FF}" presName="root2" presStyleCnt="0"/>
      <dgm:spPr/>
    </dgm:pt>
    <dgm:pt modelId="{4BFCABEB-C814-1E45-B854-C73A637BCA32}" type="pres">
      <dgm:prSet presAssocID="{D19D7DFC-55DF-1449-918E-E9C7E92EF4FF}" presName="LevelTwoTextNode" presStyleLbl="node3" presStyleIdx="0" presStyleCnt="3" custLinFactY="65000" custLinFactNeighborX="324" custLinFactNeighborY="100000">
        <dgm:presLayoutVars>
          <dgm:chPref val="3"/>
        </dgm:presLayoutVars>
      </dgm:prSet>
      <dgm:spPr/>
    </dgm:pt>
    <dgm:pt modelId="{AE75613E-E3FB-E745-80E6-63B8AB9E1F1E}" type="pres">
      <dgm:prSet presAssocID="{D19D7DFC-55DF-1449-918E-E9C7E92EF4FF}" presName="level3hierChild" presStyleCnt="0"/>
      <dgm:spPr/>
    </dgm:pt>
    <dgm:pt modelId="{218DAB03-4EED-634B-9FCC-F6B31EBF2DC8}" type="pres">
      <dgm:prSet presAssocID="{A645224D-3AAE-324B-A763-5A12F9CBB909}" presName="conn2-1" presStyleLbl="parChTrans1D3" presStyleIdx="1" presStyleCnt="3"/>
      <dgm:spPr/>
    </dgm:pt>
    <dgm:pt modelId="{CEEB161C-670C-8E4C-A20D-07B628420639}" type="pres">
      <dgm:prSet presAssocID="{A645224D-3AAE-324B-A763-5A12F9CBB909}" presName="connTx" presStyleLbl="parChTrans1D3" presStyleIdx="1" presStyleCnt="3"/>
      <dgm:spPr/>
    </dgm:pt>
    <dgm:pt modelId="{56F454A8-BC94-E84C-BB1A-CA043283F00A}" type="pres">
      <dgm:prSet presAssocID="{6D481953-B33D-3246-B7B1-FAFB5C4F8891}" presName="root2" presStyleCnt="0"/>
      <dgm:spPr/>
    </dgm:pt>
    <dgm:pt modelId="{75A87066-65D7-A146-9007-ABB38CEB9554}" type="pres">
      <dgm:prSet presAssocID="{6D481953-B33D-3246-B7B1-FAFB5C4F8891}" presName="LevelTwoTextNode" presStyleLbl="node3" presStyleIdx="1" presStyleCnt="3" custLinFactY="55971" custLinFactNeighborX="324" custLinFactNeighborY="100000">
        <dgm:presLayoutVars>
          <dgm:chPref val="3"/>
        </dgm:presLayoutVars>
      </dgm:prSet>
      <dgm:spPr/>
    </dgm:pt>
    <dgm:pt modelId="{7A903BEE-0A78-1B49-BF26-94561695EECC}" type="pres">
      <dgm:prSet presAssocID="{6D481953-B33D-3246-B7B1-FAFB5C4F8891}" presName="level3hierChild" presStyleCnt="0"/>
      <dgm:spPr/>
    </dgm:pt>
    <dgm:pt modelId="{38D86F4D-0C97-C140-A775-D610E1FFFF3C}" type="pres">
      <dgm:prSet presAssocID="{42894389-0BD7-434B-93B5-ACF8D545C2C1}" presName="conn2-1" presStyleLbl="parChTrans1D2" presStyleIdx="1" presStyleCnt="2"/>
      <dgm:spPr/>
    </dgm:pt>
    <dgm:pt modelId="{ADA57A21-169B-0442-B33D-7D61B403D79F}" type="pres">
      <dgm:prSet presAssocID="{42894389-0BD7-434B-93B5-ACF8D545C2C1}" presName="connTx" presStyleLbl="parChTrans1D2" presStyleIdx="1" presStyleCnt="2"/>
      <dgm:spPr/>
    </dgm:pt>
    <dgm:pt modelId="{54DD6A16-840E-6840-90D6-7B386CF1672F}" type="pres">
      <dgm:prSet presAssocID="{73C4D3A3-9FB0-B14D-BF78-7B37BDAF9559}" presName="root2" presStyleCnt="0"/>
      <dgm:spPr/>
    </dgm:pt>
    <dgm:pt modelId="{C24BCB09-A342-6745-8C26-7390EB037DE1}" type="pres">
      <dgm:prSet presAssocID="{73C4D3A3-9FB0-B14D-BF78-7B37BDAF9559}" presName="LevelTwoTextNode" presStyleLbl="node2" presStyleIdx="1" presStyleCnt="2" custLinFactY="-87338" custLinFactNeighborX="6156" custLinFactNeighborY="-100000">
        <dgm:presLayoutVars>
          <dgm:chPref val="3"/>
        </dgm:presLayoutVars>
      </dgm:prSet>
      <dgm:spPr/>
    </dgm:pt>
    <dgm:pt modelId="{A195A27B-F113-3C4D-82C1-DBE7442F3C61}" type="pres">
      <dgm:prSet presAssocID="{73C4D3A3-9FB0-B14D-BF78-7B37BDAF9559}" presName="level3hierChild" presStyleCnt="0"/>
      <dgm:spPr/>
    </dgm:pt>
    <dgm:pt modelId="{C7CE9D10-93F5-1942-A03C-D468F96F1021}" type="pres">
      <dgm:prSet presAssocID="{888AA736-ADAD-EB42-A304-D722B9A93240}" presName="conn2-1" presStyleLbl="parChTrans1D3" presStyleIdx="2" presStyleCnt="3"/>
      <dgm:spPr/>
    </dgm:pt>
    <dgm:pt modelId="{EDF94441-7B7D-4C48-8995-3EFAF0EC8E72}" type="pres">
      <dgm:prSet presAssocID="{888AA736-ADAD-EB42-A304-D722B9A93240}" presName="connTx" presStyleLbl="parChTrans1D3" presStyleIdx="2" presStyleCnt="3"/>
      <dgm:spPr/>
    </dgm:pt>
    <dgm:pt modelId="{CE69BE9B-4434-4845-A12F-8378BF832037}" type="pres">
      <dgm:prSet presAssocID="{325D83BB-09A7-8B4B-95B4-3DC6CA254069}" presName="root2" presStyleCnt="0"/>
      <dgm:spPr/>
    </dgm:pt>
    <dgm:pt modelId="{04CDDE50-4951-4042-BAA8-930B27D25420}" type="pres">
      <dgm:prSet presAssocID="{325D83BB-09A7-8B4B-95B4-3DC6CA254069}" presName="LevelTwoTextNode" presStyleLbl="node3" presStyleIdx="2" presStyleCnt="3" custLinFactY="-87338" custLinFactNeighborX="492" custLinFactNeighborY="-100000">
        <dgm:presLayoutVars>
          <dgm:chPref val="3"/>
        </dgm:presLayoutVars>
      </dgm:prSet>
      <dgm:spPr/>
    </dgm:pt>
    <dgm:pt modelId="{9EEE5482-189D-EB40-A71B-3B77CFC6673A}" type="pres">
      <dgm:prSet presAssocID="{325D83BB-09A7-8B4B-95B4-3DC6CA254069}" presName="level3hierChild" presStyleCnt="0"/>
      <dgm:spPr/>
    </dgm:pt>
  </dgm:ptLst>
  <dgm:cxnLst>
    <dgm:cxn modelId="{9B2A4306-A943-434A-BFAE-8A3DE1950DD8}" type="presOf" srcId="{42894389-0BD7-434B-93B5-ACF8D545C2C1}" destId="{38D86F4D-0C97-C140-A775-D610E1FFFF3C}" srcOrd="0" destOrd="0" presId="urn:microsoft.com/office/officeart/2005/8/layout/hierarchy2"/>
    <dgm:cxn modelId="{42FE5E38-1746-CC44-AF70-5732C4B1F080}" type="presOf" srcId="{55132D26-5B06-9F4D-99B1-B6199278E37B}" destId="{54583327-88A7-594C-9A53-C4321E8FB7AF}" srcOrd="1" destOrd="0" presId="urn:microsoft.com/office/officeart/2005/8/layout/hierarchy2"/>
    <dgm:cxn modelId="{7C86DC3E-5B56-034B-970A-4F702E5DDB87}" srcId="{3BEB81B4-2B60-5944-BA99-458BE63AB22A}" destId="{6D481953-B33D-3246-B7B1-FAFB5C4F8891}" srcOrd="1" destOrd="0" parTransId="{A645224D-3AAE-324B-A763-5A12F9CBB909}" sibTransId="{1646EAF9-C0A1-484F-8595-51DE4405E46F}"/>
    <dgm:cxn modelId="{4DB9804C-2590-CD4C-90CF-EFA01A13EE47}" type="presOf" srcId="{888AA736-ADAD-EB42-A304-D722B9A93240}" destId="{EDF94441-7B7D-4C48-8995-3EFAF0EC8E72}" srcOrd="1" destOrd="0" presId="urn:microsoft.com/office/officeart/2005/8/layout/hierarchy2"/>
    <dgm:cxn modelId="{77E93F4F-BF06-F543-BA24-63E429C7FCF7}" type="presOf" srcId="{A645224D-3AAE-324B-A763-5A12F9CBB909}" destId="{218DAB03-4EED-634B-9FCC-F6B31EBF2DC8}" srcOrd="0" destOrd="0" presId="urn:microsoft.com/office/officeart/2005/8/layout/hierarchy2"/>
    <dgm:cxn modelId="{D5733F50-65A3-9F4E-BC34-7DFF8701A70E}" type="presOf" srcId="{42894389-0BD7-434B-93B5-ACF8D545C2C1}" destId="{ADA57A21-169B-0442-B33D-7D61B403D79F}" srcOrd="1" destOrd="0" presId="urn:microsoft.com/office/officeart/2005/8/layout/hierarchy2"/>
    <dgm:cxn modelId="{0FE5FE50-0D4D-B54D-B715-CA3427E74FB8}" type="presOf" srcId="{AC5F7564-9949-6648-83C2-834138CFCDC6}" destId="{D697FF12-11DD-AE4D-B4AD-7A9AF99A5F18}" srcOrd="0" destOrd="0" presId="urn:microsoft.com/office/officeart/2005/8/layout/hierarchy2"/>
    <dgm:cxn modelId="{3ACB5A5D-06CF-1B40-9969-A58D7848EBA2}" srcId="{73C4D3A3-9FB0-B14D-BF78-7B37BDAF9559}" destId="{325D83BB-09A7-8B4B-95B4-3DC6CA254069}" srcOrd="0" destOrd="0" parTransId="{888AA736-ADAD-EB42-A304-D722B9A93240}" sibTransId="{9D07494F-00D0-A049-BEA0-9A8A9E479CD4}"/>
    <dgm:cxn modelId="{BFC4A06E-E7F4-174C-A744-40A7C9F569CB}" srcId="{AC5F7564-9949-6648-83C2-834138CFCDC6}" destId="{63774B34-00A0-3F49-AAAF-41C59897A24B}" srcOrd="0" destOrd="0" parTransId="{9B4D2F88-116F-2B4E-ADB5-562CBD218B7A}" sibTransId="{D49D71CA-E2A0-F142-82F1-3BE5CCE1433C}"/>
    <dgm:cxn modelId="{D8DB0070-099A-694F-8D48-2DDD8CA5E4CF}" srcId="{63774B34-00A0-3F49-AAAF-41C59897A24B}" destId="{73C4D3A3-9FB0-B14D-BF78-7B37BDAF9559}" srcOrd="1" destOrd="0" parTransId="{42894389-0BD7-434B-93B5-ACF8D545C2C1}" sibTransId="{62041892-70A0-2441-AE26-DB0B1DB5468A}"/>
    <dgm:cxn modelId="{A49E4172-BC39-7049-A963-7F9DB8EE4114}" type="presOf" srcId="{325D83BB-09A7-8B4B-95B4-3DC6CA254069}" destId="{04CDDE50-4951-4042-BAA8-930B27D25420}" srcOrd="0" destOrd="0" presId="urn:microsoft.com/office/officeart/2005/8/layout/hierarchy2"/>
    <dgm:cxn modelId="{1C411E76-4E9D-5845-B93A-C7E5AEBDDE2D}" type="presOf" srcId="{7EDC6154-F6EE-6B42-9F17-CD9851C4261A}" destId="{86232546-AFC0-3745-AB30-952B8A948543}" srcOrd="0" destOrd="0" presId="urn:microsoft.com/office/officeart/2005/8/layout/hierarchy2"/>
    <dgm:cxn modelId="{A94F3585-5952-184D-BD99-D36246736298}" type="presOf" srcId="{63774B34-00A0-3F49-AAAF-41C59897A24B}" destId="{BD916EF8-464C-C143-8795-42A5ECF3F6C8}" srcOrd="0" destOrd="0" presId="urn:microsoft.com/office/officeart/2005/8/layout/hierarchy2"/>
    <dgm:cxn modelId="{27DB338E-6CB1-1B49-953A-5145B3D30E31}" srcId="{63774B34-00A0-3F49-AAAF-41C59897A24B}" destId="{3BEB81B4-2B60-5944-BA99-458BE63AB22A}" srcOrd="0" destOrd="0" parTransId="{7EDC6154-F6EE-6B42-9F17-CD9851C4261A}" sibTransId="{A1DC24F5-A29A-2E44-ABD9-4EC3CF625C91}"/>
    <dgm:cxn modelId="{6DF84E8E-8D2E-EB47-BBA6-67FB27A85DDB}" type="presOf" srcId="{888AA736-ADAD-EB42-A304-D722B9A93240}" destId="{C7CE9D10-93F5-1942-A03C-D468F96F1021}" srcOrd="0" destOrd="0" presId="urn:microsoft.com/office/officeart/2005/8/layout/hierarchy2"/>
    <dgm:cxn modelId="{ECC423A1-258F-0B43-871A-113C69B0B96C}" type="presOf" srcId="{7EDC6154-F6EE-6B42-9F17-CD9851C4261A}" destId="{C0F21CDB-57CE-F449-AEDA-AD1648452399}" srcOrd="1" destOrd="0" presId="urn:microsoft.com/office/officeart/2005/8/layout/hierarchy2"/>
    <dgm:cxn modelId="{C708C6A9-555E-A242-8C01-9AB02576B8BB}" type="presOf" srcId="{73C4D3A3-9FB0-B14D-BF78-7B37BDAF9559}" destId="{C24BCB09-A342-6745-8C26-7390EB037DE1}" srcOrd="0" destOrd="0" presId="urn:microsoft.com/office/officeart/2005/8/layout/hierarchy2"/>
    <dgm:cxn modelId="{E0F741C7-F721-454B-9831-B3A1C408DBF7}" type="presOf" srcId="{D19D7DFC-55DF-1449-918E-E9C7E92EF4FF}" destId="{4BFCABEB-C814-1E45-B854-C73A637BCA32}" srcOrd="0" destOrd="0" presId="urn:microsoft.com/office/officeart/2005/8/layout/hierarchy2"/>
    <dgm:cxn modelId="{A53E79D7-BD56-064D-84EA-65C45803BC97}" srcId="{3BEB81B4-2B60-5944-BA99-458BE63AB22A}" destId="{D19D7DFC-55DF-1449-918E-E9C7E92EF4FF}" srcOrd="0" destOrd="0" parTransId="{55132D26-5B06-9F4D-99B1-B6199278E37B}" sibTransId="{472D7EC9-B081-4C43-959C-709D6C21C751}"/>
    <dgm:cxn modelId="{86D0E7DD-C1A7-9B49-894D-850831F60D9E}" type="presOf" srcId="{55132D26-5B06-9F4D-99B1-B6199278E37B}" destId="{1E7D1EEB-A545-E34D-BF75-9A58C90088C9}" srcOrd="0" destOrd="0" presId="urn:microsoft.com/office/officeart/2005/8/layout/hierarchy2"/>
    <dgm:cxn modelId="{66013BEF-2E80-0248-84B8-215DD1643CD6}" type="presOf" srcId="{6D481953-B33D-3246-B7B1-FAFB5C4F8891}" destId="{75A87066-65D7-A146-9007-ABB38CEB9554}" srcOrd="0" destOrd="0" presId="urn:microsoft.com/office/officeart/2005/8/layout/hierarchy2"/>
    <dgm:cxn modelId="{3A60C3F2-DA72-A246-9D13-7F0F6DDE2564}" type="presOf" srcId="{3BEB81B4-2B60-5944-BA99-458BE63AB22A}" destId="{C1B0FFDE-8440-EB4E-8B96-BE7468E22B28}" srcOrd="0" destOrd="0" presId="urn:microsoft.com/office/officeart/2005/8/layout/hierarchy2"/>
    <dgm:cxn modelId="{F4FA0CF3-327B-9E41-A44B-C653BB3F148C}" type="presOf" srcId="{A645224D-3AAE-324B-A763-5A12F9CBB909}" destId="{CEEB161C-670C-8E4C-A20D-07B628420639}" srcOrd="1" destOrd="0" presId="urn:microsoft.com/office/officeart/2005/8/layout/hierarchy2"/>
    <dgm:cxn modelId="{2988BD5C-CD67-AF48-B855-0D440FA55C17}" type="presParOf" srcId="{D697FF12-11DD-AE4D-B4AD-7A9AF99A5F18}" destId="{B714DA4C-83C4-1E47-ACE2-EEDDE6579B45}" srcOrd="0" destOrd="0" presId="urn:microsoft.com/office/officeart/2005/8/layout/hierarchy2"/>
    <dgm:cxn modelId="{F4BC3B3E-2662-7C41-B00A-B5B2151EE0D2}" type="presParOf" srcId="{B714DA4C-83C4-1E47-ACE2-EEDDE6579B45}" destId="{BD916EF8-464C-C143-8795-42A5ECF3F6C8}" srcOrd="0" destOrd="0" presId="urn:microsoft.com/office/officeart/2005/8/layout/hierarchy2"/>
    <dgm:cxn modelId="{B4085DD8-A9CE-C540-924C-FDE84405DA84}" type="presParOf" srcId="{B714DA4C-83C4-1E47-ACE2-EEDDE6579B45}" destId="{261387FB-3AD7-CA49-AD15-716FF85F3CFF}" srcOrd="1" destOrd="0" presId="urn:microsoft.com/office/officeart/2005/8/layout/hierarchy2"/>
    <dgm:cxn modelId="{A72F6243-DA88-AF4D-A45D-F24DC1CAF0EA}" type="presParOf" srcId="{261387FB-3AD7-CA49-AD15-716FF85F3CFF}" destId="{86232546-AFC0-3745-AB30-952B8A948543}" srcOrd="0" destOrd="0" presId="urn:microsoft.com/office/officeart/2005/8/layout/hierarchy2"/>
    <dgm:cxn modelId="{4D2CA8B4-534C-1F4E-A607-F1ADB1B057DE}" type="presParOf" srcId="{86232546-AFC0-3745-AB30-952B8A948543}" destId="{C0F21CDB-57CE-F449-AEDA-AD1648452399}" srcOrd="0" destOrd="0" presId="urn:microsoft.com/office/officeart/2005/8/layout/hierarchy2"/>
    <dgm:cxn modelId="{CDDE40A7-2B6D-1E4A-AB8D-E65C4A0676C4}" type="presParOf" srcId="{261387FB-3AD7-CA49-AD15-716FF85F3CFF}" destId="{5FF2ED91-53AD-2746-87E0-1296420B33A1}" srcOrd="1" destOrd="0" presId="urn:microsoft.com/office/officeart/2005/8/layout/hierarchy2"/>
    <dgm:cxn modelId="{B35CF0DF-322B-DF49-AB49-103559E56C56}" type="presParOf" srcId="{5FF2ED91-53AD-2746-87E0-1296420B33A1}" destId="{C1B0FFDE-8440-EB4E-8B96-BE7468E22B28}" srcOrd="0" destOrd="0" presId="urn:microsoft.com/office/officeart/2005/8/layout/hierarchy2"/>
    <dgm:cxn modelId="{7052F753-ED40-074A-A9CA-B89E04D7308F}" type="presParOf" srcId="{5FF2ED91-53AD-2746-87E0-1296420B33A1}" destId="{A1E1475E-DD46-594D-B853-FADA325D5458}" srcOrd="1" destOrd="0" presId="urn:microsoft.com/office/officeart/2005/8/layout/hierarchy2"/>
    <dgm:cxn modelId="{8CBE073E-5241-DD47-9EF9-44AF5CB87257}" type="presParOf" srcId="{A1E1475E-DD46-594D-B853-FADA325D5458}" destId="{1E7D1EEB-A545-E34D-BF75-9A58C90088C9}" srcOrd="0" destOrd="0" presId="urn:microsoft.com/office/officeart/2005/8/layout/hierarchy2"/>
    <dgm:cxn modelId="{3BE5D16A-D4D2-B742-8173-F10BC50D2169}" type="presParOf" srcId="{1E7D1EEB-A545-E34D-BF75-9A58C90088C9}" destId="{54583327-88A7-594C-9A53-C4321E8FB7AF}" srcOrd="0" destOrd="0" presId="urn:microsoft.com/office/officeart/2005/8/layout/hierarchy2"/>
    <dgm:cxn modelId="{290F850E-986D-964B-AFB0-CCE150D509C2}" type="presParOf" srcId="{A1E1475E-DD46-594D-B853-FADA325D5458}" destId="{C9D30B7A-A1F9-5D47-BF2D-8B2F699AA361}" srcOrd="1" destOrd="0" presId="urn:microsoft.com/office/officeart/2005/8/layout/hierarchy2"/>
    <dgm:cxn modelId="{1D219850-9B7A-964B-A249-1521509947E7}" type="presParOf" srcId="{C9D30B7A-A1F9-5D47-BF2D-8B2F699AA361}" destId="{4BFCABEB-C814-1E45-B854-C73A637BCA32}" srcOrd="0" destOrd="0" presId="urn:microsoft.com/office/officeart/2005/8/layout/hierarchy2"/>
    <dgm:cxn modelId="{85D82DAA-97D7-C44E-B9BA-D58B7B230593}" type="presParOf" srcId="{C9D30B7A-A1F9-5D47-BF2D-8B2F699AA361}" destId="{AE75613E-E3FB-E745-80E6-63B8AB9E1F1E}" srcOrd="1" destOrd="0" presId="urn:microsoft.com/office/officeart/2005/8/layout/hierarchy2"/>
    <dgm:cxn modelId="{F43F279C-8B85-034B-A78A-DBA096236749}" type="presParOf" srcId="{A1E1475E-DD46-594D-B853-FADA325D5458}" destId="{218DAB03-4EED-634B-9FCC-F6B31EBF2DC8}" srcOrd="2" destOrd="0" presId="urn:microsoft.com/office/officeart/2005/8/layout/hierarchy2"/>
    <dgm:cxn modelId="{6011DA6C-0B0A-7142-939A-FB850C45B522}" type="presParOf" srcId="{218DAB03-4EED-634B-9FCC-F6B31EBF2DC8}" destId="{CEEB161C-670C-8E4C-A20D-07B628420639}" srcOrd="0" destOrd="0" presId="urn:microsoft.com/office/officeart/2005/8/layout/hierarchy2"/>
    <dgm:cxn modelId="{C59E6642-FA75-4344-97C2-C9A3297FBF83}" type="presParOf" srcId="{A1E1475E-DD46-594D-B853-FADA325D5458}" destId="{56F454A8-BC94-E84C-BB1A-CA043283F00A}" srcOrd="3" destOrd="0" presId="urn:microsoft.com/office/officeart/2005/8/layout/hierarchy2"/>
    <dgm:cxn modelId="{F526294E-2C56-1345-B88C-9567C16B80D0}" type="presParOf" srcId="{56F454A8-BC94-E84C-BB1A-CA043283F00A}" destId="{75A87066-65D7-A146-9007-ABB38CEB9554}" srcOrd="0" destOrd="0" presId="urn:microsoft.com/office/officeart/2005/8/layout/hierarchy2"/>
    <dgm:cxn modelId="{8D62FE14-C349-4644-B782-A87850FA71B2}" type="presParOf" srcId="{56F454A8-BC94-E84C-BB1A-CA043283F00A}" destId="{7A903BEE-0A78-1B49-BF26-94561695EECC}" srcOrd="1" destOrd="0" presId="urn:microsoft.com/office/officeart/2005/8/layout/hierarchy2"/>
    <dgm:cxn modelId="{531D156C-C861-B344-8750-071707057EFC}" type="presParOf" srcId="{261387FB-3AD7-CA49-AD15-716FF85F3CFF}" destId="{38D86F4D-0C97-C140-A775-D610E1FFFF3C}" srcOrd="2" destOrd="0" presId="urn:microsoft.com/office/officeart/2005/8/layout/hierarchy2"/>
    <dgm:cxn modelId="{AD1AC39D-B8FA-5446-A0EC-D8BD924712CA}" type="presParOf" srcId="{38D86F4D-0C97-C140-A775-D610E1FFFF3C}" destId="{ADA57A21-169B-0442-B33D-7D61B403D79F}" srcOrd="0" destOrd="0" presId="urn:microsoft.com/office/officeart/2005/8/layout/hierarchy2"/>
    <dgm:cxn modelId="{D639C8F1-EA87-9C4A-A39C-CD720FBA16DE}" type="presParOf" srcId="{261387FB-3AD7-CA49-AD15-716FF85F3CFF}" destId="{54DD6A16-840E-6840-90D6-7B386CF1672F}" srcOrd="3" destOrd="0" presId="urn:microsoft.com/office/officeart/2005/8/layout/hierarchy2"/>
    <dgm:cxn modelId="{9C95AC5D-551F-3D49-BB02-0389D0ED9F66}" type="presParOf" srcId="{54DD6A16-840E-6840-90D6-7B386CF1672F}" destId="{C24BCB09-A342-6745-8C26-7390EB037DE1}" srcOrd="0" destOrd="0" presId="urn:microsoft.com/office/officeart/2005/8/layout/hierarchy2"/>
    <dgm:cxn modelId="{00D910F4-F10F-4B47-8D07-F48755F43E1A}" type="presParOf" srcId="{54DD6A16-840E-6840-90D6-7B386CF1672F}" destId="{A195A27B-F113-3C4D-82C1-DBE7442F3C61}" srcOrd="1" destOrd="0" presId="urn:microsoft.com/office/officeart/2005/8/layout/hierarchy2"/>
    <dgm:cxn modelId="{7ACA26F4-DA47-394A-A872-DF6637F88164}" type="presParOf" srcId="{A195A27B-F113-3C4D-82C1-DBE7442F3C61}" destId="{C7CE9D10-93F5-1942-A03C-D468F96F1021}" srcOrd="0" destOrd="0" presId="urn:microsoft.com/office/officeart/2005/8/layout/hierarchy2"/>
    <dgm:cxn modelId="{C55707FE-9042-A843-80D6-6B035C12EADD}" type="presParOf" srcId="{C7CE9D10-93F5-1942-A03C-D468F96F1021}" destId="{EDF94441-7B7D-4C48-8995-3EFAF0EC8E72}" srcOrd="0" destOrd="0" presId="urn:microsoft.com/office/officeart/2005/8/layout/hierarchy2"/>
    <dgm:cxn modelId="{A0D45369-C558-664E-9AD1-857527B4A94E}" type="presParOf" srcId="{A195A27B-F113-3C4D-82C1-DBE7442F3C61}" destId="{CE69BE9B-4434-4845-A12F-8378BF832037}" srcOrd="1" destOrd="0" presId="urn:microsoft.com/office/officeart/2005/8/layout/hierarchy2"/>
    <dgm:cxn modelId="{3539D4FA-A2C0-AB4E-BC9C-D63A854E6024}" type="presParOf" srcId="{CE69BE9B-4434-4845-A12F-8378BF832037}" destId="{04CDDE50-4951-4042-BAA8-930B27D25420}" srcOrd="0" destOrd="0" presId="urn:microsoft.com/office/officeart/2005/8/layout/hierarchy2"/>
    <dgm:cxn modelId="{1D4DB984-376D-DC45-A7DA-DB87B770D61F}" type="presParOf" srcId="{CE69BE9B-4434-4845-A12F-8378BF832037}" destId="{9EEE5482-189D-EB40-A71B-3B77CFC6673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04FFA-56AE-B84F-B728-3B77FF2D1B0F}">
      <dsp:nvSpPr>
        <dsp:cNvPr id="0" name=""/>
        <dsp:cNvSpPr/>
      </dsp:nvSpPr>
      <dsp:spPr>
        <a:xfrm>
          <a:off x="2488348" y="1472348"/>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Key Considerations</a:t>
          </a:r>
        </a:p>
      </dsp:txBody>
      <dsp:txXfrm>
        <a:off x="2652266" y="1636266"/>
        <a:ext cx="791467" cy="791467"/>
      </dsp:txXfrm>
    </dsp:sp>
    <dsp:sp modelId="{D6C9DACB-C5AE-7848-99A3-C5E0D7EC049B}">
      <dsp:nvSpPr>
        <dsp:cNvPr id="0" name=""/>
        <dsp:cNvSpPr/>
      </dsp:nvSpPr>
      <dsp:spPr>
        <a:xfrm rot="16200000">
          <a:off x="2878775" y="1286598"/>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9538" y="1294661"/>
        <a:ext cx="16922" cy="16922"/>
      </dsp:txXfrm>
    </dsp:sp>
    <dsp:sp modelId="{0A9FA253-E337-7940-A9A4-D9BA167CCAAB}">
      <dsp:nvSpPr>
        <dsp:cNvPr id="0" name=""/>
        <dsp:cNvSpPr/>
      </dsp:nvSpPr>
      <dsp:spPr>
        <a:xfrm>
          <a:off x="2488348" y="14594"/>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Steel over Aluminum </a:t>
          </a:r>
        </a:p>
      </dsp:txBody>
      <dsp:txXfrm>
        <a:off x="2652266" y="178512"/>
        <a:ext cx="791467" cy="791467"/>
      </dsp:txXfrm>
    </dsp:sp>
    <dsp:sp modelId="{0E562EBD-69CD-DE44-8335-A5408D8ABC77}">
      <dsp:nvSpPr>
        <dsp:cNvPr id="0" name=""/>
        <dsp:cNvSpPr/>
      </dsp:nvSpPr>
      <dsp:spPr>
        <a:xfrm>
          <a:off x="3607651" y="2015474"/>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8415" y="2023538"/>
        <a:ext cx="16922" cy="16922"/>
      </dsp:txXfrm>
    </dsp:sp>
    <dsp:sp modelId="{746D4903-93B1-A949-9BF3-BD26F45CAF36}">
      <dsp:nvSpPr>
        <dsp:cNvPr id="0" name=""/>
        <dsp:cNvSpPr/>
      </dsp:nvSpPr>
      <dsp:spPr>
        <a:xfrm>
          <a:off x="3946101" y="1472348"/>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Size of members</a:t>
          </a:r>
        </a:p>
      </dsp:txBody>
      <dsp:txXfrm>
        <a:off x="4110019" y="1636266"/>
        <a:ext cx="791467" cy="791467"/>
      </dsp:txXfrm>
    </dsp:sp>
    <dsp:sp modelId="{F2D1ED11-30C5-3A44-A037-BA2C1B7F2B52}">
      <dsp:nvSpPr>
        <dsp:cNvPr id="0" name=""/>
        <dsp:cNvSpPr/>
      </dsp:nvSpPr>
      <dsp:spPr>
        <a:xfrm rot="5400000">
          <a:off x="2878775" y="2744351"/>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9538" y="2752415"/>
        <a:ext cx="16922" cy="16922"/>
      </dsp:txXfrm>
    </dsp:sp>
    <dsp:sp modelId="{FAEF0780-D545-CA4B-B2E8-342D311F064F}">
      <dsp:nvSpPr>
        <dsp:cNvPr id="0" name=""/>
        <dsp:cNvSpPr/>
      </dsp:nvSpPr>
      <dsp:spPr>
        <a:xfrm>
          <a:off x="2488348" y="2930101"/>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Dead Loads</a:t>
          </a:r>
        </a:p>
      </dsp:txBody>
      <dsp:txXfrm>
        <a:off x="2652266" y="3094019"/>
        <a:ext cx="791467" cy="791467"/>
      </dsp:txXfrm>
    </dsp:sp>
    <dsp:sp modelId="{1D41A824-60B0-3942-8C35-A784A221A83C}">
      <dsp:nvSpPr>
        <dsp:cNvPr id="0" name=""/>
        <dsp:cNvSpPr/>
      </dsp:nvSpPr>
      <dsp:spPr>
        <a:xfrm rot="10800000">
          <a:off x="2149898" y="2015474"/>
          <a:ext cx="338449" cy="33050"/>
        </a:xfrm>
        <a:custGeom>
          <a:avLst/>
          <a:gdLst/>
          <a:ahLst/>
          <a:cxnLst/>
          <a:rect l="0" t="0" r="0" b="0"/>
          <a:pathLst>
            <a:path>
              <a:moveTo>
                <a:pt x="0" y="16525"/>
              </a:moveTo>
              <a:lnTo>
                <a:pt x="33844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310661" y="2023538"/>
        <a:ext cx="16922" cy="16922"/>
      </dsp:txXfrm>
    </dsp:sp>
    <dsp:sp modelId="{6EC83224-6B5A-1B49-8EAD-A2F3841C9F13}">
      <dsp:nvSpPr>
        <dsp:cNvPr id="0" name=""/>
        <dsp:cNvSpPr/>
      </dsp:nvSpPr>
      <dsp:spPr>
        <a:xfrm>
          <a:off x="1030594" y="1472348"/>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Aerodynamic Wind Loading </a:t>
          </a:r>
        </a:p>
      </dsp:txBody>
      <dsp:txXfrm>
        <a:off x="1194512" y="1636266"/>
        <a:ext cx="791467" cy="791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FEFEE-C9FC-574B-91D1-D3642A9919EA}">
      <dsp:nvSpPr>
        <dsp:cNvPr id="0" name=""/>
        <dsp:cNvSpPr/>
      </dsp:nvSpPr>
      <dsp:spPr>
        <a:xfrm>
          <a:off x="2827"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Uplift Force</a:t>
          </a:r>
        </a:p>
      </dsp:txBody>
      <dsp:txXfrm>
        <a:off x="332035" y="1702792"/>
        <a:ext cx="987624" cy="658415"/>
      </dsp:txXfrm>
    </dsp:sp>
    <dsp:sp modelId="{08D106F4-1BA0-494C-A784-2FCB7699A1F9}">
      <dsp:nvSpPr>
        <dsp:cNvPr id="0" name=""/>
        <dsp:cNvSpPr/>
      </dsp:nvSpPr>
      <dsp:spPr>
        <a:xfrm>
          <a:off x="1484262"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PV Panel </a:t>
          </a:r>
        </a:p>
      </dsp:txBody>
      <dsp:txXfrm>
        <a:off x="1813470" y="1702792"/>
        <a:ext cx="987624" cy="658415"/>
      </dsp:txXfrm>
    </dsp:sp>
    <dsp:sp modelId="{7DC50642-1112-F34A-BEA5-CF86A050F177}">
      <dsp:nvSpPr>
        <dsp:cNvPr id="0" name=""/>
        <dsp:cNvSpPr/>
      </dsp:nvSpPr>
      <dsp:spPr>
        <a:xfrm>
          <a:off x="2965698"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Mounting </a:t>
          </a:r>
        </a:p>
      </dsp:txBody>
      <dsp:txXfrm>
        <a:off x="3294906" y="1702792"/>
        <a:ext cx="987624" cy="658415"/>
      </dsp:txXfrm>
    </dsp:sp>
    <dsp:sp modelId="{8224E6AB-7F1A-F549-A81E-EB4A943DFE50}">
      <dsp:nvSpPr>
        <dsp:cNvPr id="0" name=""/>
        <dsp:cNvSpPr/>
      </dsp:nvSpPr>
      <dsp:spPr>
        <a:xfrm>
          <a:off x="4447133"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Supporting Structure </a:t>
          </a:r>
        </a:p>
      </dsp:txBody>
      <dsp:txXfrm>
        <a:off x="4776341" y="1702792"/>
        <a:ext cx="987624" cy="658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16EF8-464C-C143-8795-42A5ECF3F6C8}">
      <dsp:nvSpPr>
        <dsp:cNvPr id="0" name=""/>
        <dsp:cNvSpPr/>
      </dsp:nvSpPr>
      <dsp:spPr>
        <a:xfrm>
          <a:off x="2848" y="1830858"/>
          <a:ext cx="1893093" cy="9465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ASCE Wind Pressure </a:t>
          </a:r>
        </a:p>
      </dsp:txBody>
      <dsp:txXfrm>
        <a:off x="30571" y="1858581"/>
        <a:ext cx="1837647" cy="891100"/>
      </dsp:txXfrm>
    </dsp:sp>
    <dsp:sp modelId="{86232546-AFC0-3745-AB30-952B8A948543}">
      <dsp:nvSpPr>
        <dsp:cNvPr id="0" name=""/>
        <dsp:cNvSpPr/>
      </dsp:nvSpPr>
      <dsp:spPr>
        <a:xfrm rot="2432163">
          <a:off x="1763636" y="2641452"/>
          <a:ext cx="1102531" cy="41923"/>
        </a:xfrm>
        <a:custGeom>
          <a:avLst/>
          <a:gdLst/>
          <a:ahLst/>
          <a:cxnLst/>
          <a:rect l="0" t="0" r="0" b="0"/>
          <a:pathLst>
            <a:path>
              <a:moveTo>
                <a:pt x="0" y="20961"/>
              </a:moveTo>
              <a:lnTo>
                <a:pt x="1102531" y="209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7339" y="2634851"/>
        <a:ext cx="55126" cy="55126"/>
      </dsp:txXfrm>
    </dsp:sp>
    <dsp:sp modelId="{C1B0FFDE-8440-EB4E-8B96-BE7468E22B28}">
      <dsp:nvSpPr>
        <dsp:cNvPr id="0" name=""/>
        <dsp:cNvSpPr/>
      </dsp:nvSpPr>
      <dsp:spPr>
        <a:xfrm>
          <a:off x="2733863" y="2547423"/>
          <a:ext cx="1893093" cy="9465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Design Wind Pressure </a:t>
          </a:r>
        </a:p>
      </dsp:txBody>
      <dsp:txXfrm>
        <a:off x="2761586" y="2575146"/>
        <a:ext cx="1837647" cy="891100"/>
      </dsp:txXfrm>
    </dsp:sp>
    <dsp:sp modelId="{1E7D1EEB-A545-E34D-BF75-9A58C90088C9}">
      <dsp:nvSpPr>
        <dsp:cNvPr id="0" name=""/>
        <dsp:cNvSpPr/>
      </dsp:nvSpPr>
      <dsp:spPr>
        <a:xfrm rot="19368871">
          <a:off x="4540263" y="2742023"/>
          <a:ext cx="852788" cy="41923"/>
        </a:xfrm>
        <a:custGeom>
          <a:avLst/>
          <a:gdLst/>
          <a:ahLst/>
          <a:cxnLst/>
          <a:rect l="0" t="0" r="0" b="0"/>
          <a:pathLst>
            <a:path>
              <a:moveTo>
                <a:pt x="0" y="20961"/>
              </a:moveTo>
              <a:lnTo>
                <a:pt x="852788" y="209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45338" y="2741665"/>
        <a:ext cx="42639" cy="42639"/>
      </dsp:txXfrm>
    </dsp:sp>
    <dsp:sp modelId="{4BFCABEB-C814-1E45-B854-C73A637BCA32}">
      <dsp:nvSpPr>
        <dsp:cNvPr id="0" name=""/>
        <dsp:cNvSpPr/>
      </dsp:nvSpPr>
      <dsp:spPr>
        <a:xfrm>
          <a:off x="5306359" y="2032000"/>
          <a:ext cx="1893093" cy="9465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5334082" y="2059723"/>
        <a:ext cx="1837647" cy="891100"/>
      </dsp:txXfrm>
    </dsp:sp>
    <dsp:sp modelId="{218DAB03-4EED-634B-9FCC-F6B31EBF2DC8}">
      <dsp:nvSpPr>
        <dsp:cNvPr id="0" name=""/>
        <dsp:cNvSpPr/>
      </dsp:nvSpPr>
      <dsp:spPr>
        <a:xfrm rot="2140137">
          <a:off x="4548512" y="3243555"/>
          <a:ext cx="836290" cy="41923"/>
        </a:xfrm>
        <a:custGeom>
          <a:avLst/>
          <a:gdLst/>
          <a:ahLst/>
          <a:cxnLst/>
          <a:rect l="0" t="0" r="0" b="0"/>
          <a:pathLst>
            <a:path>
              <a:moveTo>
                <a:pt x="0" y="20961"/>
              </a:moveTo>
              <a:lnTo>
                <a:pt x="836290" y="209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45750" y="3243610"/>
        <a:ext cx="41814" cy="41814"/>
      </dsp:txXfrm>
    </dsp:sp>
    <dsp:sp modelId="{75A87066-65D7-A146-9007-ABB38CEB9554}">
      <dsp:nvSpPr>
        <dsp:cNvPr id="0" name=""/>
        <dsp:cNvSpPr/>
      </dsp:nvSpPr>
      <dsp:spPr>
        <a:xfrm>
          <a:off x="5306359" y="3035065"/>
          <a:ext cx="1893093" cy="9465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5334082" y="3062788"/>
        <a:ext cx="1837647" cy="891100"/>
      </dsp:txXfrm>
    </dsp:sp>
    <dsp:sp modelId="{38D86F4D-0C97-C140-A775-D610E1FFFF3C}">
      <dsp:nvSpPr>
        <dsp:cNvPr id="0" name=""/>
        <dsp:cNvSpPr/>
      </dsp:nvSpPr>
      <dsp:spPr>
        <a:xfrm rot="18744111">
          <a:off x="1684941" y="1804747"/>
          <a:ext cx="1295777" cy="41923"/>
        </a:xfrm>
        <a:custGeom>
          <a:avLst/>
          <a:gdLst/>
          <a:ahLst/>
          <a:cxnLst/>
          <a:rect l="0" t="0" r="0" b="0"/>
          <a:pathLst>
            <a:path>
              <a:moveTo>
                <a:pt x="0" y="20961"/>
              </a:moveTo>
              <a:lnTo>
                <a:pt x="1295777" y="209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00435" y="1793315"/>
        <a:ext cx="64788" cy="64788"/>
      </dsp:txXfrm>
    </dsp:sp>
    <dsp:sp modelId="{C24BCB09-A342-6745-8C26-7390EB037DE1}">
      <dsp:nvSpPr>
        <dsp:cNvPr id="0" name=""/>
        <dsp:cNvSpPr/>
      </dsp:nvSpPr>
      <dsp:spPr>
        <a:xfrm>
          <a:off x="2769718" y="874013"/>
          <a:ext cx="1893093" cy="9465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Velocity Pressure</a:t>
          </a:r>
        </a:p>
      </dsp:txBody>
      <dsp:txXfrm>
        <a:off x="2797441" y="901736"/>
        <a:ext cx="1837647" cy="891100"/>
      </dsp:txXfrm>
    </dsp:sp>
    <dsp:sp modelId="{C7CE9D10-93F5-1942-A03C-D468F96F1021}">
      <dsp:nvSpPr>
        <dsp:cNvPr id="0" name=""/>
        <dsp:cNvSpPr/>
      </dsp:nvSpPr>
      <dsp:spPr>
        <a:xfrm>
          <a:off x="4662812" y="1326325"/>
          <a:ext cx="643547" cy="41923"/>
        </a:xfrm>
        <a:custGeom>
          <a:avLst/>
          <a:gdLst/>
          <a:ahLst/>
          <a:cxnLst/>
          <a:rect l="0" t="0" r="0" b="0"/>
          <a:pathLst>
            <a:path>
              <a:moveTo>
                <a:pt x="0" y="20961"/>
              </a:moveTo>
              <a:lnTo>
                <a:pt x="643547" y="209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68497" y="1331198"/>
        <a:ext cx="32177" cy="32177"/>
      </dsp:txXfrm>
    </dsp:sp>
    <dsp:sp modelId="{04CDDE50-4951-4042-BAA8-930B27D25420}">
      <dsp:nvSpPr>
        <dsp:cNvPr id="0" name=""/>
        <dsp:cNvSpPr/>
      </dsp:nvSpPr>
      <dsp:spPr>
        <a:xfrm>
          <a:off x="5306359" y="874013"/>
          <a:ext cx="1893093" cy="9465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5334082" y="901736"/>
        <a:ext cx="1837647" cy="8911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A223849-021F-452E-A1F3-892AE52BBE56}" type="datetimeFigureOut">
              <a:rPr lang="en-US" smtClean="0"/>
              <a:t>5/14/20</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t>Shastri </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4A8F6EE-A0F6-4A24-8145-5E7B5CA58C82}" type="slidenum">
              <a:rPr lang="en-US" smtClean="0"/>
              <a:t>‹#›</a:t>
            </a:fld>
            <a:endParaRPr lang="en-US"/>
          </a:p>
        </p:txBody>
      </p:sp>
    </p:spTree>
    <p:extLst>
      <p:ext uri="{BB962C8B-B14F-4D97-AF65-F5344CB8AC3E}">
        <p14:creationId xmlns:p14="http://schemas.microsoft.com/office/powerpoint/2010/main" val="233368809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169919" cy="480060"/>
          </a:xfrm>
          <a:prstGeom prst="rect">
            <a:avLst/>
          </a:prstGeom>
          <a:noFill/>
          <a:ln>
            <a:noFill/>
          </a:ln>
        </p:spPr>
        <p:txBody>
          <a:bodyPr lIns="96645" tIns="96645" rIns="96645" bIns="96645" anchor="t" anchorCtr="0"/>
          <a:lstStyle>
            <a:lvl1pPr marL="0" marR="0" indent="0" algn="l" rtl="0">
              <a:spcBef>
                <a:spcPts val="0"/>
              </a:spcBef>
              <a:defRPr/>
            </a:lvl1pPr>
            <a:lvl2pPr marL="483306" marR="0" indent="0" algn="l" rtl="0">
              <a:spcBef>
                <a:spcPts val="0"/>
              </a:spcBef>
              <a:defRPr/>
            </a:lvl2pPr>
            <a:lvl3pPr marL="966612" marR="0" indent="0" algn="l" rtl="0">
              <a:spcBef>
                <a:spcPts val="0"/>
              </a:spcBef>
              <a:defRPr/>
            </a:lvl3pPr>
            <a:lvl4pPr marL="1449918" marR="0" indent="0" algn="l" rtl="0">
              <a:spcBef>
                <a:spcPts val="0"/>
              </a:spcBef>
              <a:defRPr/>
            </a:lvl4pPr>
            <a:lvl5pPr marL="1933224" marR="0" indent="0" algn="l" rtl="0">
              <a:spcBef>
                <a:spcPts val="0"/>
              </a:spcBef>
              <a:defRPr/>
            </a:lvl5pPr>
            <a:lvl6pPr marL="2416531" marR="0" indent="0" algn="l" rtl="0">
              <a:spcBef>
                <a:spcPts val="0"/>
              </a:spcBef>
              <a:defRPr/>
            </a:lvl6pPr>
            <a:lvl7pPr marL="2899837" marR="0" indent="0" algn="l" rtl="0">
              <a:spcBef>
                <a:spcPts val="0"/>
              </a:spcBef>
              <a:defRPr/>
            </a:lvl7pPr>
            <a:lvl8pPr marL="3383143" marR="0" indent="0" algn="l" rtl="0">
              <a:spcBef>
                <a:spcPts val="0"/>
              </a:spcBef>
              <a:defRPr/>
            </a:lvl8pPr>
            <a:lvl9pPr marL="3866449" marR="0" indent="0" algn="l" rtl="0">
              <a:spcBef>
                <a:spcPts val="0"/>
              </a:spcBef>
              <a:defRPr/>
            </a:lvl9pPr>
          </a:lstStyle>
          <a:p>
            <a:endParaRPr/>
          </a:p>
        </p:txBody>
      </p:sp>
      <p:sp>
        <p:nvSpPr>
          <p:cNvPr id="3" name="Shape 3"/>
          <p:cNvSpPr txBox="1">
            <a:spLocks noGrp="1"/>
          </p:cNvSpPr>
          <p:nvPr>
            <p:ph type="dt" idx="10"/>
          </p:nvPr>
        </p:nvSpPr>
        <p:spPr>
          <a:xfrm>
            <a:off x="4143587" y="0"/>
            <a:ext cx="3169919" cy="480060"/>
          </a:xfrm>
          <a:prstGeom prst="rect">
            <a:avLst/>
          </a:prstGeom>
          <a:noFill/>
          <a:ln>
            <a:noFill/>
          </a:ln>
        </p:spPr>
        <p:txBody>
          <a:bodyPr lIns="96645" tIns="96645" rIns="96645" bIns="96645" anchor="t" anchorCtr="0"/>
          <a:lstStyle>
            <a:lvl1pPr marL="0" marR="0" indent="0" algn="r" rtl="0">
              <a:spcBef>
                <a:spcPts val="0"/>
              </a:spcBef>
              <a:defRPr/>
            </a:lvl1pPr>
            <a:lvl2pPr marL="483306" marR="0" indent="0" algn="l" rtl="0">
              <a:spcBef>
                <a:spcPts val="0"/>
              </a:spcBef>
              <a:defRPr/>
            </a:lvl2pPr>
            <a:lvl3pPr marL="966612" marR="0" indent="0" algn="l" rtl="0">
              <a:spcBef>
                <a:spcPts val="0"/>
              </a:spcBef>
              <a:defRPr/>
            </a:lvl3pPr>
            <a:lvl4pPr marL="1449918" marR="0" indent="0" algn="l" rtl="0">
              <a:spcBef>
                <a:spcPts val="0"/>
              </a:spcBef>
              <a:defRPr/>
            </a:lvl4pPr>
            <a:lvl5pPr marL="1933224" marR="0" indent="0" algn="l" rtl="0">
              <a:spcBef>
                <a:spcPts val="0"/>
              </a:spcBef>
              <a:defRPr/>
            </a:lvl5pPr>
            <a:lvl6pPr marL="2416531" marR="0" indent="0" algn="l" rtl="0">
              <a:spcBef>
                <a:spcPts val="0"/>
              </a:spcBef>
              <a:defRPr/>
            </a:lvl6pPr>
            <a:lvl7pPr marL="2899837" marR="0" indent="0" algn="l" rtl="0">
              <a:spcBef>
                <a:spcPts val="0"/>
              </a:spcBef>
              <a:defRPr/>
            </a:lvl7pPr>
            <a:lvl8pPr marL="3383143" marR="0" indent="0" algn="l" rtl="0">
              <a:spcBef>
                <a:spcPts val="0"/>
              </a:spcBef>
              <a:defRPr/>
            </a:lvl8pPr>
            <a:lvl9pPr marL="3866449" marR="0" indent="0" algn="l" rtl="0">
              <a:spcBef>
                <a:spcPts val="0"/>
              </a:spcBef>
              <a:defRPr/>
            </a:lvl9pPr>
          </a:lstStyle>
          <a:p>
            <a:endParaRPr/>
          </a:p>
        </p:txBody>
      </p:sp>
      <p:sp>
        <p:nvSpPr>
          <p:cNvPr id="4" name="Shape 4"/>
          <p:cNvSpPr>
            <a:spLocks noGrp="1" noRot="1" noChangeAspect="1"/>
          </p:cNvSpPr>
          <p:nvPr>
            <p:ph type="sldImg" idx="3"/>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9119474"/>
            <a:ext cx="3169919" cy="480060"/>
          </a:xfrm>
          <a:prstGeom prst="rect">
            <a:avLst/>
          </a:prstGeom>
          <a:noFill/>
          <a:ln>
            <a:noFill/>
          </a:ln>
        </p:spPr>
        <p:txBody>
          <a:bodyPr lIns="96645" tIns="96645" rIns="96645" bIns="96645" anchor="b" anchorCtr="0"/>
          <a:lstStyle>
            <a:lvl1pPr marL="0" marR="0" indent="0" algn="l" rtl="0">
              <a:spcBef>
                <a:spcPts val="0"/>
              </a:spcBef>
              <a:defRPr/>
            </a:lvl1pPr>
            <a:lvl2pPr marL="483306" marR="0" indent="0" algn="l" rtl="0">
              <a:spcBef>
                <a:spcPts val="0"/>
              </a:spcBef>
              <a:defRPr/>
            </a:lvl2pPr>
            <a:lvl3pPr marL="966612" marR="0" indent="0" algn="l" rtl="0">
              <a:spcBef>
                <a:spcPts val="0"/>
              </a:spcBef>
              <a:defRPr/>
            </a:lvl3pPr>
            <a:lvl4pPr marL="1449918" marR="0" indent="0" algn="l" rtl="0">
              <a:spcBef>
                <a:spcPts val="0"/>
              </a:spcBef>
              <a:defRPr/>
            </a:lvl4pPr>
            <a:lvl5pPr marL="1933224" marR="0" indent="0" algn="l" rtl="0">
              <a:spcBef>
                <a:spcPts val="0"/>
              </a:spcBef>
              <a:defRPr/>
            </a:lvl5pPr>
            <a:lvl6pPr marL="2416531" marR="0" indent="0" algn="l" rtl="0">
              <a:spcBef>
                <a:spcPts val="0"/>
              </a:spcBef>
              <a:defRPr/>
            </a:lvl6pPr>
            <a:lvl7pPr marL="2899837" marR="0" indent="0" algn="l" rtl="0">
              <a:spcBef>
                <a:spcPts val="0"/>
              </a:spcBef>
              <a:defRPr/>
            </a:lvl7pPr>
            <a:lvl8pPr marL="3383143" marR="0" indent="0" algn="l" rtl="0">
              <a:spcBef>
                <a:spcPts val="0"/>
              </a:spcBef>
              <a:defRPr/>
            </a:lvl8pPr>
            <a:lvl9pPr marL="3866449" marR="0" indent="0" algn="l" rtl="0">
              <a:spcBef>
                <a:spcPts val="0"/>
              </a:spcBef>
              <a:defRPr/>
            </a:lvl9pPr>
          </a:lstStyle>
          <a:p>
            <a:r>
              <a:rPr lang="en-US"/>
              <a:t>Shastri </a:t>
            </a:r>
            <a:endParaRPr/>
          </a:p>
        </p:txBody>
      </p:sp>
      <p:sp>
        <p:nvSpPr>
          <p:cNvPr id="7" name="Shape 7"/>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lvl1pPr marL="0" marR="0" indent="0" algn="r" rtl="0">
              <a:spcBef>
                <a:spcPts val="0"/>
              </a:spcBef>
              <a:buNone/>
              <a:defRPr sz="1300" b="0" i="0" u="none" strike="noStrike" cap="none" baseline="0">
                <a:solidFill>
                  <a:schemeClr val="dk1"/>
                </a:solidFill>
                <a:latin typeface="Calibri"/>
                <a:ea typeface="Calibri"/>
                <a:cs typeface="Calibri"/>
                <a:sym typeface="Calibri"/>
              </a:defRPr>
            </a:lvl1p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2199052532"/>
      </p:ext>
    </p:extLst>
  </p:cSld>
  <p:clrMap bg1="lt1" tx1="dk1" bg2="dk2" tx2="lt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9" name="Shape 29"/>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 name="Shape 30"/>
          <p:cNvSpPr txBox="1">
            <a:spLocks noGrp="1"/>
          </p:cNvSpPr>
          <p:nvPr>
            <p:ph type="body" idx="1"/>
          </p:nvPr>
        </p:nvSpPr>
        <p:spPr>
          <a:xfrm>
            <a:off x="973666" y="4560570"/>
            <a:ext cx="5367866" cy="4318873"/>
          </a:xfrm>
          <a:prstGeom prst="rect">
            <a:avLst/>
          </a:prstGeom>
          <a:noFill/>
          <a:ln>
            <a:noFill/>
          </a:ln>
        </p:spPr>
        <p:txBody>
          <a:bodyPr lIns="95615" tIns="46962" rIns="95615" bIns="46962" anchor="t" anchorCtr="0">
            <a:noAutofit/>
          </a:bodyPr>
          <a:lstStyle/>
          <a:p>
            <a:pPr defTabSz="985072">
              <a:spcBef>
                <a:spcPct val="0"/>
              </a:spcBef>
            </a:pPr>
            <a:endParaRPr lang="en-US" altLang="en-US" dirty="0"/>
          </a:p>
        </p:txBody>
      </p:sp>
      <p:sp>
        <p:nvSpPr>
          <p:cNvPr id="2" name="Footer Placeholder 1">
            <a:extLst>
              <a:ext uri="{FF2B5EF4-FFF2-40B4-BE49-F238E27FC236}">
                <a16:creationId xmlns:a16="http://schemas.microsoft.com/office/drawing/2014/main" id="{D0D6B111-5C40-E84B-B17C-7E6EC0541E43}"/>
              </a:ext>
            </a:extLst>
          </p:cNvPr>
          <p:cNvSpPr>
            <a:spLocks noGrp="1"/>
          </p:cNvSpPr>
          <p:nvPr>
            <p:ph type="ftr" idx="11"/>
          </p:nvPr>
        </p:nvSpPr>
        <p:spPr/>
        <p:txBody>
          <a:bodyPr/>
          <a:lstStyle/>
          <a:p>
            <a:r>
              <a:rPr lang="en-US"/>
              <a:t>Shastri </a:t>
            </a:r>
          </a:p>
        </p:txBody>
      </p:sp>
    </p:spTree>
    <p:extLst>
      <p:ext uri="{BB962C8B-B14F-4D97-AF65-F5344CB8AC3E}">
        <p14:creationId xmlns:p14="http://schemas.microsoft.com/office/powerpoint/2010/main" val="6935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2" name="Shape 52"/>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3" name="Shape 53"/>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pPr>
              <a:buSzPct val="25000"/>
            </a:pPr>
            <a:r>
              <a:rPr lang="en-US" sz="1300" dirty="0">
                <a:solidFill>
                  <a:schemeClr val="dk1"/>
                </a:solidFill>
                <a:latin typeface="Calibri"/>
                <a:ea typeface="Calibri"/>
                <a:cs typeface="Calibri"/>
                <a:sym typeface="Calibri"/>
              </a:rPr>
              <a:t>Mapping slide for the presentation (note that a background slide or a slide justifying the importance might precede this slide). A common mistake with mapping slides is to give the audience simply an unmemorable bulleted list of topics (including the names “Introduction” and “Conclusion” and “Questions”). Such a list is quickly forgotten after the slide is removed.</a:t>
            </a:r>
          </a:p>
          <a:p>
            <a:endParaRPr sz="1300" dirty="0">
              <a:solidFill>
                <a:schemeClr val="dk1"/>
              </a:solidFill>
              <a:latin typeface="Calibri"/>
              <a:ea typeface="Calibri"/>
              <a:cs typeface="Calibri"/>
              <a:sym typeface="Calibri"/>
            </a:endParaRPr>
          </a:p>
          <a:p>
            <a:pPr>
              <a:buSzPct val="25000"/>
            </a:pPr>
            <a:r>
              <a:rPr lang="en-US" sz="1300" dirty="0">
                <a:solidFill>
                  <a:schemeClr val="dk1"/>
                </a:solidFill>
                <a:latin typeface="Calibri"/>
                <a:ea typeface="Calibri"/>
                <a:cs typeface="Calibri"/>
                <a:sym typeface="Calibri"/>
              </a:rPr>
              <a:t>On a mapping slide, take the opportunity to show a key image or perhaps a representative image for each major section of the presentation. In the second case, each image would be repeated on the first visual of the corresponding section and would remind the audience that they have arrived to a major section of the presentation’s middle. </a:t>
            </a:r>
          </a:p>
          <a:p>
            <a:endParaRPr sz="1300" dirty="0">
              <a:solidFill>
                <a:schemeClr val="dk1"/>
              </a:solidFill>
              <a:latin typeface="Calibri"/>
              <a:ea typeface="Calibri"/>
              <a:cs typeface="Calibri"/>
              <a:sym typeface="Calibri"/>
            </a:endParaRPr>
          </a:p>
          <a:p>
            <a:pPr>
              <a:buSzPct val="25000"/>
            </a:pPr>
            <a:r>
              <a:rPr lang="en-US" sz="1300" dirty="0">
                <a:solidFill>
                  <a:schemeClr val="dk1"/>
                </a:solidFill>
                <a:latin typeface="Calibri"/>
                <a:ea typeface="Calibri"/>
                <a:cs typeface="Calibri"/>
                <a:sym typeface="Calibri"/>
              </a:rPr>
              <a:t>In regards to the names “Introduction” and “Conclusion,” every talk has those sections, and the names are ignored by audiences. So why state them? Also, for the divisions that you do have, find a logical and parallel grouping. Note that groups of two’s, three’s, and four’s are much easier to remember and are not so nearly intimidating as groups of five’s, six’s, and seven’s. See the discussion of mapping slides in </a:t>
            </a:r>
            <a:r>
              <a:rPr lang="en-US" sz="1300" i="1" dirty="0">
                <a:solidFill>
                  <a:schemeClr val="dk1"/>
                </a:solidFill>
                <a:latin typeface="Calibri"/>
                <a:ea typeface="Calibri"/>
                <a:cs typeface="Calibri"/>
                <a:sym typeface="Calibri"/>
              </a:rPr>
              <a:t>The Craft of Scientific Presentations, 2</a:t>
            </a:r>
            <a:r>
              <a:rPr lang="en-US" sz="1300" i="1" baseline="30000" dirty="0">
                <a:solidFill>
                  <a:schemeClr val="dk1"/>
                </a:solidFill>
                <a:latin typeface="Calibri"/>
                <a:ea typeface="Calibri"/>
                <a:cs typeface="Calibri"/>
                <a:sym typeface="Calibri"/>
              </a:rPr>
              <a:t>nd</a:t>
            </a:r>
            <a:r>
              <a:rPr lang="en-US" sz="1300" i="1" dirty="0">
                <a:solidFill>
                  <a:schemeClr val="dk1"/>
                </a:solidFill>
                <a:latin typeface="Calibri"/>
                <a:ea typeface="Calibri"/>
                <a:cs typeface="Calibri"/>
                <a:sym typeface="Calibri"/>
              </a:rPr>
              <a:t> ed. (pages 177-181).</a:t>
            </a:r>
          </a:p>
        </p:txBody>
      </p:sp>
      <p:sp>
        <p:nvSpPr>
          <p:cNvPr id="2" name="Footer Placeholder 1">
            <a:extLst>
              <a:ext uri="{FF2B5EF4-FFF2-40B4-BE49-F238E27FC236}">
                <a16:creationId xmlns:a16="http://schemas.microsoft.com/office/drawing/2014/main" id="{8B5DF209-F70F-8D49-8638-DDFD30547759}"/>
              </a:ext>
            </a:extLst>
          </p:cNvPr>
          <p:cNvSpPr>
            <a:spLocks noGrp="1"/>
          </p:cNvSpPr>
          <p:nvPr>
            <p:ph type="ftr" idx="11"/>
          </p:nvPr>
        </p:nvSpPr>
        <p:spPr/>
        <p:txBody>
          <a:bodyPr/>
          <a:lstStyle/>
          <a:p>
            <a:r>
              <a:rPr lang="en-US"/>
              <a:t>Shastri </a:t>
            </a:r>
          </a:p>
        </p:txBody>
      </p:sp>
    </p:spTree>
    <p:extLst>
      <p:ext uri="{BB962C8B-B14F-4D97-AF65-F5344CB8AC3E}">
        <p14:creationId xmlns:p14="http://schemas.microsoft.com/office/powerpoint/2010/main" val="151256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80" name="Shape 8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81" name="Shape 81"/>
          <p:cNvSpPr txBox="1">
            <a:spLocks noGrp="1"/>
          </p:cNvSpPr>
          <p:nvPr>
            <p:ph type="body" idx="1"/>
          </p:nvPr>
        </p:nvSpPr>
        <p:spPr>
          <a:xfrm>
            <a:off x="731521" y="4560570"/>
            <a:ext cx="5852159" cy="4320540"/>
          </a:xfrm>
          <a:prstGeom prst="rect">
            <a:avLst/>
          </a:prstGeom>
          <a:noFill/>
          <a:ln>
            <a:noFill/>
          </a:ln>
        </p:spPr>
        <p:txBody>
          <a:bodyPr lIns="96645" tIns="48309" rIns="96645" bIns="48309" anchor="t" anchorCtr="0">
            <a:noAutofit/>
          </a:bodyPr>
          <a:lstStyle/>
          <a:p>
            <a:pPr>
              <a:buSzPct val="25000"/>
            </a:pPr>
            <a:r>
              <a:rPr lang="en-US" sz="1300" dirty="0">
                <a:solidFill>
                  <a:schemeClr val="dk1"/>
                </a:solidFill>
                <a:latin typeface="Calibri"/>
                <a:ea typeface="Calibri"/>
                <a:cs typeface="Calibri"/>
                <a:sym typeface="Calibri"/>
              </a:rPr>
              <a:t>Blank slide for drafting mapping slide</a:t>
            </a:r>
          </a:p>
        </p:txBody>
      </p:sp>
      <p:sp>
        <p:nvSpPr>
          <p:cNvPr id="2" name="Footer Placeholder 1">
            <a:extLst>
              <a:ext uri="{FF2B5EF4-FFF2-40B4-BE49-F238E27FC236}">
                <a16:creationId xmlns:a16="http://schemas.microsoft.com/office/drawing/2014/main" id="{7F1A3001-D2F1-E84D-952A-1B41186AD094}"/>
              </a:ext>
            </a:extLst>
          </p:cNvPr>
          <p:cNvSpPr>
            <a:spLocks noGrp="1"/>
          </p:cNvSpPr>
          <p:nvPr>
            <p:ph type="ftr" idx="11"/>
          </p:nvPr>
        </p:nvSpPr>
        <p:spPr/>
        <p:txBody>
          <a:bodyPr/>
          <a:lstStyle/>
          <a:p>
            <a:r>
              <a:rPr lang="en-US"/>
              <a:t>Shastri </a:t>
            </a:r>
          </a:p>
        </p:txBody>
      </p:sp>
    </p:spTree>
    <p:extLst>
      <p:ext uri="{BB962C8B-B14F-4D97-AF65-F5344CB8AC3E}">
        <p14:creationId xmlns:p14="http://schemas.microsoft.com/office/powerpoint/2010/main" val="159228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08" name="Shape 108"/>
          <p:cNvSpPr txBox="1">
            <a:spLocks noGrp="1"/>
          </p:cNvSpPr>
          <p:nvPr>
            <p:ph type="body" idx="1"/>
          </p:nvPr>
        </p:nvSpPr>
        <p:spPr>
          <a:xfrm>
            <a:off x="731521" y="4560570"/>
            <a:ext cx="5852159" cy="4320540"/>
          </a:xfrm>
          <a:prstGeom prst="rect">
            <a:avLst/>
          </a:prstGeom>
          <a:noFill/>
          <a:ln>
            <a:noFill/>
          </a:ln>
        </p:spPr>
        <p:txBody>
          <a:bodyPr lIns="96645" tIns="48309" rIns="96645" bIns="48309" anchor="t" anchorCtr="0">
            <a:noAutofit/>
          </a:bodyPr>
          <a:lstStyle/>
          <a:p>
            <a:pPr>
              <a:buSzPct val="25000"/>
            </a:pPr>
            <a:r>
              <a:rPr lang="en-US" sz="1300">
                <a:solidFill>
                  <a:schemeClr val="dk1"/>
                </a:solidFill>
                <a:latin typeface="Calibri"/>
                <a:ea typeface="Calibri"/>
                <a:cs typeface="Calibri"/>
                <a:sym typeface="Calibri"/>
              </a:rPr>
              <a:t>Blank slide for drafting a body slide.</a:t>
            </a:r>
          </a:p>
        </p:txBody>
      </p:sp>
      <p:sp>
        <p:nvSpPr>
          <p:cNvPr id="2" name="Footer Placeholder 1">
            <a:extLst>
              <a:ext uri="{FF2B5EF4-FFF2-40B4-BE49-F238E27FC236}">
                <a16:creationId xmlns:a16="http://schemas.microsoft.com/office/drawing/2014/main" id="{5C67940F-9F52-354E-8895-F064DBD02E95}"/>
              </a:ext>
            </a:extLst>
          </p:cNvPr>
          <p:cNvSpPr>
            <a:spLocks noGrp="1"/>
          </p:cNvSpPr>
          <p:nvPr>
            <p:ph type="ftr" idx="11"/>
          </p:nvPr>
        </p:nvSpPr>
        <p:spPr/>
        <p:txBody>
          <a:bodyPr/>
          <a:lstStyle/>
          <a:p>
            <a:r>
              <a:rPr lang="en-US"/>
              <a:t>Shastri </a:t>
            </a:r>
          </a:p>
        </p:txBody>
      </p:sp>
    </p:spTree>
    <p:extLst>
      <p:ext uri="{BB962C8B-B14F-4D97-AF65-F5344CB8AC3E}">
        <p14:creationId xmlns:p14="http://schemas.microsoft.com/office/powerpoint/2010/main" val="89971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6" name="Shape 266"/>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67" name="Shape 267"/>
          <p:cNvSpPr txBox="1">
            <a:spLocks noGrp="1"/>
          </p:cNvSpPr>
          <p:nvPr>
            <p:ph type="body" idx="1"/>
          </p:nvPr>
        </p:nvSpPr>
        <p:spPr>
          <a:xfrm>
            <a:off x="975361" y="4560570"/>
            <a:ext cx="5364479" cy="4320540"/>
          </a:xfrm>
          <a:prstGeom prst="rect">
            <a:avLst/>
          </a:prstGeom>
          <a:noFill/>
          <a:ln>
            <a:noFill/>
          </a:ln>
        </p:spPr>
        <p:txBody>
          <a:bodyPr lIns="96619" tIns="48309" rIns="96619" bIns="48309" anchor="t" anchorCtr="0">
            <a:noAutofit/>
          </a:bodyPr>
          <a:lstStyle/>
          <a:p>
            <a:pPr>
              <a:buSzPct val="25000"/>
            </a:pPr>
            <a:r>
              <a:rPr lang="en-US" sz="1300" dirty="0">
                <a:solidFill>
                  <a:schemeClr val="dk1"/>
                </a:solidFill>
                <a:latin typeface="Calibri"/>
                <a:ea typeface="Calibri"/>
                <a:cs typeface="Calibri"/>
                <a:sym typeface="Calibri"/>
              </a:rPr>
              <a:t>Sample conclusion slide. Notice how the presenter showed the connection between words blocks on this slide—a strategy that is much more effective than a bullet list, which hides the connections between details.</a:t>
            </a:r>
          </a:p>
          <a:p>
            <a:endParaRPr sz="1300" dirty="0">
              <a:solidFill>
                <a:schemeClr val="dk1"/>
              </a:solidFill>
              <a:latin typeface="Calibri"/>
              <a:ea typeface="Calibri"/>
              <a:cs typeface="Calibri"/>
              <a:sym typeface="Calibri"/>
            </a:endParaRPr>
          </a:p>
          <a:p>
            <a:endParaRPr sz="1100" dirty="0">
              <a:solidFill>
                <a:schemeClr val="dk1"/>
              </a:solidFill>
              <a:latin typeface="Calibri"/>
              <a:ea typeface="Calibri"/>
              <a:cs typeface="Calibri"/>
              <a:sym typeface="Calibri"/>
            </a:endParaRPr>
          </a:p>
          <a:p>
            <a:pPr>
              <a:buSzPct val="25000"/>
            </a:pPr>
            <a:r>
              <a:rPr lang="en-US" sz="1100" dirty="0">
                <a:solidFill>
                  <a:schemeClr val="dk1"/>
                </a:solidFill>
                <a:latin typeface="Calibri"/>
                <a:ea typeface="Calibri"/>
                <a:cs typeface="Calibri"/>
                <a:sym typeface="Calibri"/>
              </a:rPr>
              <a:t>Reference:</a:t>
            </a:r>
          </a:p>
          <a:p>
            <a:endParaRPr sz="1100" dirty="0">
              <a:solidFill>
                <a:schemeClr val="dk1"/>
              </a:solidFill>
              <a:latin typeface="Calibri"/>
              <a:ea typeface="Calibri"/>
              <a:cs typeface="Calibri"/>
              <a:sym typeface="Calibri"/>
            </a:endParaRPr>
          </a:p>
          <a:p>
            <a:pPr>
              <a:buSzPct val="25000"/>
            </a:pPr>
            <a:r>
              <a:rPr lang="en-US" sz="1100" dirty="0">
                <a:solidFill>
                  <a:schemeClr val="dk1"/>
                </a:solidFill>
                <a:latin typeface="Calibri"/>
                <a:ea typeface="Calibri"/>
                <a:cs typeface="Calibri"/>
                <a:sym typeface="Calibri"/>
              </a:rPr>
              <a:t>Manning Seltzer, “Failure Analysis of the Ice Detector in the Austria 13 Helicopter,” presentation (Hartford, CT: Sikorsky Helicopter, 30 April 2004).</a:t>
            </a:r>
          </a:p>
        </p:txBody>
      </p:sp>
      <p:sp>
        <p:nvSpPr>
          <p:cNvPr id="2" name="Footer Placeholder 1">
            <a:extLst>
              <a:ext uri="{FF2B5EF4-FFF2-40B4-BE49-F238E27FC236}">
                <a16:creationId xmlns:a16="http://schemas.microsoft.com/office/drawing/2014/main" id="{AAE74DB7-FF10-5A42-8B0F-B4B953759B8C}"/>
              </a:ext>
            </a:extLst>
          </p:cNvPr>
          <p:cNvSpPr>
            <a:spLocks noGrp="1"/>
          </p:cNvSpPr>
          <p:nvPr>
            <p:ph type="ftr" idx="11"/>
          </p:nvPr>
        </p:nvSpPr>
        <p:spPr/>
        <p:txBody>
          <a:bodyPr/>
          <a:lstStyle/>
          <a:p>
            <a:r>
              <a:rPr lang="en-US"/>
              <a:t>Shastri </a:t>
            </a:r>
          </a:p>
        </p:txBody>
      </p:sp>
    </p:spTree>
    <p:extLst>
      <p:ext uri="{BB962C8B-B14F-4D97-AF65-F5344CB8AC3E}">
        <p14:creationId xmlns:p14="http://schemas.microsoft.com/office/powerpoint/2010/main" val="231313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F1D94B58-A439-9948-858B-D0B69B15AB2C}"/>
              </a:ext>
            </a:extLst>
          </p:cNvPr>
          <p:cNvSpPr>
            <a:spLocks noGrp="1"/>
          </p:cNvSpPr>
          <p:nvPr>
            <p:ph type="ftr" idx="11"/>
          </p:nvPr>
        </p:nvSpPr>
        <p:spPr/>
        <p:txBody>
          <a:bodyPr/>
          <a:lstStyle/>
          <a:p>
            <a:r>
              <a:rPr lang="en-US"/>
              <a:t>Shastri </a:t>
            </a:r>
          </a:p>
        </p:txBody>
      </p:sp>
    </p:spTree>
    <p:extLst>
      <p:ext uri="{BB962C8B-B14F-4D97-AF65-F5344CB8AC3E}">
        <p14:creationId xmlns:p14="http://schemas.microsoft.com/office/powerpoint/2010/main" val="111880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ssertion Evidence">
    <p:spTree>
      <p:nvGrpSpPr>
        <p:cNvPr id="1" name="Shape 12"/>
        <p:cNvGrpSpPr/>
        <p:nvPr/>
      </p:nvGrpSpPr>
      <p:grpSpPr>
        <a:xfrm>
          <a:off x="0" y="0"/>
          <a:ext cx="0" cy="0"/>
          <a:chOff x="0" y="0"/>
          <a:chExt cx="0" cy="0"/>
        </a:xfrm>
      </p:grpSpPr>
      <p:sp>
        <p:nvSpPr>
          <p:cNvPr id="5" name="Text Placeholder 4"/>
          <p:cNvSpPr>
            <a:spLocks noGrp="1"/>
          </p:cNvSpPr>
          <p:nvPr>
            <p:ph type="body" sz="quarter" idx="14" hasCustomPrompt="1"/>
          </p:nvPr>
        </p:nvSpPr>
        <p:spPr>
          <a:xfrm>
            <a:off x="695335" y="2052536"/>
            <a:ext cx="1819265" cy="307777"/>
          </a:xfrm>
          <a:prstGeom prst="rect">
            <a:avLst/>
          </a:prstGeom>
        </p:spPr>
        <p:txBody>
          <a:bodyPr wrap="square" lIns="0" tIns="0" rIns="0" bIns="0">
            <a:spAutoFit/>
          </a:bodyPr>
          <a:lstStyle>
            <a:lvl1pPr>
              <a:defRPr sz="2000" b="1">
                <a:latin typeface="Calibri" panose="020F0502020204030204" pitchFamily="34" charset="0"/>
              </a:defRPr>
            </a:lvl1pPr>
          </a:lstStyle>
          <a:p>
            <a:pPr lvl="0"/>
            <a:r>
              <a:rPr lang="en-US" dirty="0">
                <a:latin typeface="Calibri" panose="020F0502020204030204" pitchFamily="34" charset="0"/>
              </a:rPr>
              <a:t>Insert text here</a:t>
            </a:r>
            <a:endParaRPr lang="en-US" dirty="0"/>
          </a:p>
        </p:txBody>
      </p:sp>
      <p:sp>
        <p:nvSpPr>
          <p:cNvPr id="8" name="Title 7"/>
          <p:cNvSpPr>
            <a:spLocks noGrp="1"/>
          </p:cNvSpPr>
          <p:nvPr>
            <p:ph type="title" hasCustomPrompt="1"/>
          </p:nvPr>
        </p:nvSpPr>
        <p:spPr>
          <a:xfrm>
            <a:off x="73152" y="73152"/>
            <a:ext cx="8863030" cy="400110"/>
          </a:xfrm>
          <a:prstGeom prst="rect">
            <a:avLst/>
          </a:prstGeom>
        </p:spPr>
        <p:txBody>
          <a:bodyPr wrap="square" lIns="0" tIns="0" rIns="0" bIns="0">
            <a:spAutoFit/>
          </a:bodyPr>
          <a:lstStyle>
            <a:lvl1pPr>
              <a:defRPr sz="2600" b="1" baseline="0">
                <a:latin typeface="Calibri" panose="020F0502020204030204" pitchFamily="34" charset="0"/>
              </a:defRPr>
            </a:lvl1pPr>
          </a:lstStyle>
          <a:p>
            <a:r>
              <a:rPr lang="en-US" dirty="0"/>
              <a:t>Insert assertion here</a:t>
            </a:r>
          </a:p>
        </p:txBody>
      </p:sp>
      <p:sp>
        <p:nvSpPr>
          <p:cNvPr id="9" name="Slide Number Placeholder 5"/>
          <p:cNvSpPr>
            <a:spLocks noGrp="1"/>
          </p:cNvSpPr>
          <p:nvPr>
            <p:ph type="sldNum" sz="quarter" idx="4"/>
          </p:nvPr>
        </p:nvSpPr>
        <p:spPr>
          <a:xfrm>
            <a:off x="63050" y="4788399"/>
            <a:ext cx="456094" cy="338554"/>
          </a:xfrm>
          <a:prstGeom prst="rect">
            <a:avLst/>
          </a:prstGeom>
        </p:spPr>
        <p:txBody>
          <a:bodyPr vert="horz" lIns="91440" tIns="45720" rIns="91440" bIns="45720" rtlCol="0" anchor="t">
            <a:spAutoFit/>
          </a:bodyPr>
          <a:lstStyle>
            <a:lvl1pPr algn="r">
              <a:defRPr sz="1600">
                <a:solidFill>
                  <a:schemeClr val="tx1">
                    <a:tint val="75000"/>
                  </a:schemeClr>
                </a:solidFill>
                <a:latin typeface="Calibri" panose="020F0502020204030204" pitchFamily="34" charset="0"/>
              </a:defRPr>
            </a:lvl1pPr>
          </a:lstStyle>
          <a:p>
            <a:fld id="{F577E53E-616C-4B80-8F3C-B6584B3168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2" name="Slide Number Placeholder 5"/>
          <p:cNvSpPr>
            <a:spLocks noGrp="1"/>
          </p:cNvSpPr>
          <p:nvPr>
            <p:ph type="sldNum" sz="quarter" idx="4"/>
          </p:nvPr>
        </p:nvSpPr>
        <p:spPr>
          <a:xfrm>
            <a:off x="63050" y="4788399"/>
            <a:ext cx="456094" cy="338554"/>
          </a:xfrm>
          <a:prstGeom prst="rect">
            <a:avLst/>
          </a:prstGeom>
        </p:spPr>
        <p:txBody>
          <a:bodyPr vert="horz" lIns="91440" tIns="45720" rIns="91440" bIns="45720" rtlCol="0" anchor="t">
            <a:spAutoFit/>
          </a:bodyPr>
          <a:lstStyle>
            <a:lvl1pPr algn="r">
              <a:defRPr sz="1600">
                <a:solidFill>
                  <a:schemeClr val="tx1">
                    <a:tint val="75000"/>
                  </a:schemeClr>
                </a:solidFill>
                <a:latin typeface="Calibri" panose="020F0502020204030204" pitchFamily="34" charset="0"/>
              </a:defRPr>
            </a:lvl1pPr>
          </a:lstStyle>
          <a:p>
            <a:fld id="{F577E53E-616C-4B80-8F3C-B6584B31683E}"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https://lh6.googleusercontent.com/IO0MrJxlgmZUGtQIB0znN6vFtyEgHDVzfB_JgGgYJgY__Egg-091IhNSxeU-CQCK_Tgd95iCtg7Uv8XvQRQ1QEZ7OaBNU0fU9BGNofyDxAXRSyh0baG5T6U4glG-cGu53i73XO2-"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structuremag.org/?p=8715"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cim.mcgill.ca/~paul/HollowStruct.pdf" TargetMode="External"/><Relationship Id="rId5" Type="http://schemas.openxmlformats.org/officeDocument/2006/relationships/hyperlink" Target="https://questrenewables.com/products/surface-lot/" TargetMode="External"/><Relationship Id="rId4" Type="http://schemas.openxmlformats.org/officeDocument/2006/relationships/hyperlink" Target="https://mechatron.eu/products/hardware/clam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3" name="Shape 23"/>
          <p:cNvSpPr/>
          <p:nvPr/>
        </p:nvSpPr>
        <p:spPr>
          <a:xfrm>
            <a:off x="152400" y="2171700"/>
            <a:ext cx="3352799" cy="1562099"/>
          </a:xfrm>
          <a:prstGeom prst="rect">
            <a:avLst/>
          </a:prstGeom>
          <a:noFill/>
          <a:ln>
            <a:noFill/>
          </a:ln>
        </p:spPr>
        <p:txBody>
          <a:bodyPr lIns="91425" tIns="25400" rIns="91425" bIns="25400" anchor="t" anchorCtr="0">
            <a:noAutofit/>
          </a:bodyPr>
          <a:lstStyle/>
          <a:p>
            <a:pPr marL="0" marR="0" lvl="0" indent="0" algn="l" rtl="0">
              <a:spcBef>
                <a:spcPts val="0"/>
              </a:spcBef>
              <a:buSzPct val="25000"/>
              <a:buNone/>
            </a:pPr>
            <a:r>
              <a:rPr lang="en-US" sz="2000" b="1" i="0" u="none" strike="noStrike" cap="none" baseline="0" dirty="0">
                <a:solidFill>
                  <a:srgbClr val="262626"/>
                </a:solidFill>
                <a:latin typeface="Calibri"/>
                <a:ea typeface="Calibri"/>
                <a:cs typeface="Calibri"/>
                <a:sym typeface="Calibri"/>
              </a:rPr>
              <a:t>Sumeet Shastri</a:t>
            </a:r>
          </a:p>
          <a:p>
            <a:pPr marL="0" marR="0" lvl="0" indent="0" algn="l" rtl="0">
              <a:spcBef>
                <a:spcPts val="900"/>
              </a:spcBef>
              <a:buSzPct val="25000"/>
              <a:buNone/>
            </a:pPr>
            <a:endParaRPr lang="en-US" sz="1800" b="1" i="0" u="none" strike="noStrike" cap="none" baseline="0" dirty="0">
              <a:solidFill>
                <a:srgbClr val="262626"/>
              </a:solidFill>
              <a:latin typeface="Calibri"/>
              <a:ea typeface="Calibri"/>
              <a:cs typeface="Calibri"/>
              <a:sym typeface="Calibri"/>
            </a:endParaRPr>
          </a:p>
          <a:p>
            <a:pPr marL="0" marR="0" lvl="0" indent="0" algn="l" rtl="0">
              <a:spcBef>
                <a:spcPts val="900"/>
              </a:spcBef>
              <a:buSzPct val="25000"/>
              <a:buNone/>
            </a:pPr>
            <a:r>
              <a:rPr lang="en-US" sz="1800" b="1" i="0" u="none" strike="noStrike" cap="none" baseline="0" dirty="0">
                <a:solidFill>
                  <a:srgbClr val="262626"/>
                </a:solidFill>
                <a:latin typeface="Calibri"/>
                <a:ea typeface="Calibri"/>
                <a:cs typeface="Calibri"/>
                <a:sym typeface="Calibri"/>
              </a:rPr>
              <a:t>Department of Mechanical Engineering </a:t>
            </a:r>
          </a:p>
          <a:p>
            <a:pPr marL="0" marR="0" lvl="0" indent="0" algn="l" rtl="0">
              <a:spcBef>
                <a:spcPts val="0"/>
              </a:spcBef>
              <a:buSzPct val="25000"/>
              <a:buNone/>
            </a:pPr>
            <a:r>
              <a:rPr lang="en-US" sz="1800" b="1" i="0" u="none" strike="noStrike" cap="none" baseline="0" dirty="0">
                <a:solidFill>
                  <a:srgbClr val="262626"/>
                </a:solidFill>
                <a:latin typeface="Calibri"/>
                <a:ea typeface="Calibri"/>
                <a:cs typeface="Calibri"/>
                <a:sym typeface="Calibri"/>
              </a:rPr>
              <a:t>San José State University </a:t>
            </a:r>
          </a:p>
          <a:p>
            <a:pPr marL="0" marR="0" lvl="0" indent="0" algn="l" rtl="0">
              <a:spcBef>
                <a:spcPts val="900"/>
              </a:spcBef>
              <a:buSzPct val="25000"/>
              <a:buNone/>
            </a:pPr>
            <a:r>
              <a:rPr lang="en-US" sz="1800" b="1" dirty="0">
                <a:solidFill>
                  <a:srgbClr val="262626"/>
                </a:solidFill>
                <a:latin typeface="Calibri"/>
                <a:ea typeface="Calibri"/>
                <a:cs typeface="Calibri"/>
                <a:sym typeface="Calibri"/>
              </a:rPr>
              <a:t>May 14, 2020</a:t>
            </a:r>
            <a:endParaRPr lang="en-US" sz="1800" b="1" i="0" u="none" strike="noStrike" cap="none" baseline="0" dirty="0">
              <a:solidFill>
                <a:srgbClr val="262626"/>
              </a:solidFill>
              <a:latin typeface="Calibri"/>
              <a:ea typeface="Calibri"/>
              <a:cs typeface="Calibri"/>
              <a:sym typeface="Calibri"/>
            </a:endParaRPr>
          </a:p>
        </p:txBody>
      </p:sp>
      <p:sp>
        <p:nvSpPr>
          <p:cNvPr id="24" name="Shape 24"/>
          <p:cNvSpPr/>
          <p:nvPr/>
        </p:nvSpPr>
        <p:spPr>
          <a:xfrm>
            <a:off x="3733800" y="1335881"/>
            <a:ext cx="5181600" cy="2997900"/>
          </a:xfrm>
          <a:prstGeom prst="rect">
            <a:avLst/>
          </a:prstGeom>
          <a:solidFill>
            <a:srgbClr val="262626"/>
          </a:solidFill>
          <a:ln w="9525"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400" b="0" i="0" u="none" strike="noStrike" cap="none" baseline="0" dirty="0">
              <a:solidFill>
                <a:srgbClr val="EAEAEA"/>
              </a:solidFill>
              <a:latin typeface="Calibri"/>
              <a:ea typeface="Calibri"/>
              <a:cs typeface="Calibri"/>
              <a:sym typeface="Calibri"/>
            </a:endParaRPr>
          </a:p>
          <a:p>
            <a:pPr marL="0" marR="0" lvl="0" indent="0" algn="ctr" rtl="0">
              <a:spcBef>
                <a:spcPts val="0"/>
              </a:spcBef>
              <a:buNone/>
            </a:pPr>
            <a:endParaRPr sz="2400" b="0" i="0" u="none" strike="noStrike" cap="none" baseline="0" dirty="0">
              <a:solidFill>
                <a:srgbClr val="EAEAEA"/>
              </a:solidFill>
              <a:latin typeface="Calibri"/>
              <a:ea typeface="Calibri"/>
              <a:cs typeface="Calibri"/>
              <a:sym typeface="Calibri"/>
            </a:endParaRPr>
          </a:p>
          <a:p>
            <a:pPr marL="0" marR="0" lvl="0" indent="0" algn="ctr" rtl="0">
              <a:spcBef>
                <a:spcPts val="0"/>
              </a:spcBef>
              <a:buNone/>
            </a:pPr>
            <a:endParaRPr sz="2400" b="0" i="0" u="none" strike="noStrike" cap="none" baseline="0" dirty="0">
              <a:solidFill>
                <a:srgbClr val="EAEAEA"/>
              </a:solidFill>
              <a:latin typeface="Calibri"/>
              <a:ea typeface="Calibri"/>
              <a:cs typeface="Calibri"/>
              <a:sym typeface="Calibri"/>
            </a:endParaRPr>
          </a:p>
          <a:p>
            <a:pPr marL="0" marR="0" lvl="0" indent="0" algn="l" rtl="0">
              <a:spcBef>
                <a:spcPts val="0"/>
              </a:spcBef>
              <a:buSzPct val="25000"/>
              <a:buNone/>
            </a:pPr>
            <a:r>
              <a:rPr lang="en-US" sz="2000" b="1" i="0" u="none" strike="noStrike" cap="none" baseline="0" dirty="0">
                <a:solidFill>
                  <a:srgbClr val="EAEAEA"/>
                </a:solidFill>
                <a:latin typeface="Calibri"/>
                <a:ea typeface="Calibri"/>
                <a:cs typeface="Calibri"/>
                <a:sym typeface="Calibri"/>
              </a:rPr>
              <a:t>Replace this box with key image to introduce talk’s scope, importance, or background</a:t>
            </a:r>
          </a:p>
          <a:p>
            <a:pPr marL="0" marR="0" lvl="0" indent="0" algn="ctr" rtl="0">
              <a:spcBef>
                <a:spcPts val="0"/>
              </a:spcBef>
              <a:buNone/>
            </a:pPr>
            <a:endParaRPr sz="2400" b="0" i="0" u="none" strike="noStrike" cap="none" baseline="0" dirty="0">
              <a:solidFill>
                <a:schemeClr val="dk1"/>
              </a:solidFill>
              <a:latin typeface="Calibri"/>
              <a:ea typeface="Calibri"/>
              <a:cs typeface="Calibri"/>
              <a:sym typeface="Calibri"/>
            </a:endParaRPr>
          </a:p>
          <a:p>
            <a:pPr marL="0" marR="0" lvl="0" indent="0" algn="ctr" rtl="0">
              <a:spcBef>
                <a:spcPts val="0"/>
              </a:spcBef>
              <a:buNone/>
            </a:pPr>
            <a:endParaRPr sz="2400" b="0" i="0" u="none" strike="noStrike" cap="none" baseline="0" dirty="0">
              <a:solidFill>
                <a:schemeClr val="dk1"/>
              </a:solidFill>
              <a:latin typeface="Calibri"/>
              <a:ea typeface="Calibri"/>
              <a:cs typeface="Calibri"/>
              <a:sym typeface="Calibri"/>
            </a:endParaRPr>
          </a:p>
          <a:p>
            <a:pPr marL="0" marR="0" lvl="0" indent="0" algn="ctr" rtl="0">
              <a:spcBef>
                <a:spcPts val="0"/>
              </a:spcBef>
              <a:buNone/>
            </a:pPr>
            <a:endParaRPr sz="2400" b="0" i="0" u="none" strike="noStrike" cap="none" baseline="0" dirty="0">
              <a:solidFill>
                <a:schemeClr val="dk1"/>
              </a:solidFill>
              <a:latin typeface="Calibri"/>
              <a:ea typeface="Calibri"/>
              <a:cs typeface="Calibri"/>
              <a:sym typeface="Calibri"/>
            </a:endParaRPr>
          </a:p>
          <a:p>
            <a:pPr marL="0" marR="0" lvl="0" indent="0" algn="ctr" rtl="0">
              <a:spcBef>
                <a:spcPts val="0"/>
              </a:spcBef>
              <a:buNone/>
            </a:pPr>
            <a:endParaRPr sz="2400" b="0" i="0" u="none" strike="noStrike" cap="none" baseline="0" dirty="0">
              <a:solidFill>
                <a:schemeClr val="dk1"/>
              </a:solidFill>
              <a:latin typeface="Calibri"/>
              <a:ea typeface="Calibri"/>
              <a:cs typeface="Calibri"/>
              <a:sym typeface="Calibri"/>
            </a:endParaRPr>
          </a:p>
          <a:p>
            <a:pPr marL="0" marR="0" lvl="0" indent="0" algn="ctr" rtl="0">
              <a:spcBef>
                <a:spcPts val="0"/>
              </a:spcBef>
              <a:buNone/>
            </a:pPr>
            <a:endParaRPr sz="2400" b="0" i="0" u="none" strike="noStrike" cap="none" baseline="0" dirty="0">
              <a:solidFill>
                <a:schemeClr val="dk1"/>
              </a:solidFill>
              <a:latin typeface="Calibri"/>
              <a:ea typeface="Calibri"/>
              <a:cs typeface="Calibri"/>
              <a:sym typeface="Calibri"/>
            </a:endParaRPr>
          </a:p>
        </p:txBody>
      </p:sp>
      <p:sp>
        <p:nvSpPr>
          <p:cNvPr id="26" name="Shape 26"/>
          <p:cNvSpPr txBox="1"/>
          <p:nvPr/>
        </p:nvSpPr>
        <p:spPr>
          <a:xfrm>
            <a:off x="76200" y="57150"/>
            <a:ext cx="7502399" cy="1107996"/>
          </a:xfrm>
          <a:prstGeom prst="rect">
            <a:avLst/>
          </a:prstGeom>
          <a:noFill/>
          <a:ln>
            <a:noFill/>
          </a:ln>
        </p:spPr>
        <p:txBody>
          <a:bodyPr lIns="0" tIns="0" rIns="0" bIns="0" anchor="t" anchorCtr="0">
            <a:spAutoFit/>
          </a:bodyPr>
          <a:lstStyle/>
          <a:p>
            <a:pPr marL="0" marR="0" lvl="0" indent="0" algn="l" rtl="0">
              <a:spcBef>
                <a:spcPts val="0"/>
              </a:spcBef>
              <a:buSzPct val="25000"/>
              <a:buNone/>
            </a:pPr>
            <a:r>
              <a:rPr lang="en-US" sz="3600" b="1" i="0" u="none" strike="noStrike" cap="none" baseline="0" dirty="0">
                <a:solidFill>
                  <a:srgbClr val="000000"/>
                </a:solidFill>
                <a:latin typeface="Calibri"/>
                <a:ea typeface="Calibri"/>
                <a:cs typeface="Calibri"/>
                <a:sym typeface="Calibri"/>
              </a:rPr>
              <a:t>Solar Racking for an Automated Transit Network: The Spartan </a:t>
            </a:r>
            <a:r>
              <a:rPr lang="en-US" sz="3600" b="1" i="0" u="none" strike="noStrike" cap="none" baseline="0" dirty="0" err="1">
                <a:solidFill>
                  <a:srgbClr val="000000"/>
                </a:solidFill>
                <a:latin typeface="Calibri"/>
                <a:ea typeface="Calibri"/>
                <a:cs typeface="Calibri"/>
                <a:sym typeface="Calibri"/>
              </a:rPr>
              <a:t>Superway</a:t>
            </a:r>
            <a:r>
              <a:rPr lang="en-US" sz="3600" b="1" i="0" u="none" strike="noStrike" cap="none" baseline="0" dirty="0">
                <a:solidFill>
                  <a:srgbClr val="000000"/>
                </a:solidFill>
                <a:latin typeface="Calibri"/>
                <a:ea typeface="Calibri"/>
                <a:cs typeface="Calibri"/>
                <a:sym typeface="Calibri"/>
              </a:rPr>
              <a:t> </a:t>
            </a:r>
            <a:endParaRPr lang="en-US" sz="3600" b="1" i="0" u="none" strike="noStrike" cap="none" baseline="0" dirty="0">
              <a:solidFill>
                <a:schemeClr val="dk1"/>
              </a:solidFill>
              <a:latin typeface="Calibri"/>
              <a:ea typeface="Calibri"/>
              <a:cs typeface="Calibri"/>
              <a:sym typeface="Calibri"/>
            </a:endParaRPr>
          </a:p>
        </p:txBody>
      </p:sp>
      <p:sp>
        <p:nvSpPr>
          <p:cNvPr id="3" name="TextBox 2"/>
          <p:cNvSpPr txBox="1"/>
          <p:nvPr/>
        </p:nvSpPr>
        <p:spPr>
          <a:xfrm>
            <a:off x="1600200" y="1589314"/>
            <a:ext cx="184731" cy="400110"/>
          </a:xfrm>
          <a:prstGeom prst="rect">
            <a:avLst/>
          </a:prstGeom>
          <a:noFill/>
        </p:spPr>
        <p:txBody>
          <a:bodyPr wrap="none" rtlCol="0">
            <a:spAutoFit/>
          </a:bodyPr>
          <a:lstStyle/>
          <a:p>
            <a:endParaRPr lang="en-US" sz="2000" b="1" dirty="0">
              <a:latin typeface="Calibri" panose="020F0502020204030204" pitchFamily="34" charset="0"/>
            </a:endParaRPr>
          </a:p>
        </p:txBody>
      </p:sp>
      <p:pic>
        <p:nvPicPr>
          <p:cNvPr id="7" name="Content Placeholder 13" descr="A picture containing grass, train, track, small&#10;&#10;Description automatically generated">
            <a:extLst>
              <a:ext uri="{FF2B5EF4-FFF2-40B4-BE49-F238E27FC236}">
                <a16:creationId xmlns:a16="http://schemas.microsoft.com/office/drawing/2014/main" id="{A72CAD05-655D-6A40-A237-700A0C90709A}"/>
              </a:ext>
            </a:extLst>
          </p:cNvPr>
          <p:cNvPicPr>
            <a:picLocks noChangeAspect="1"/>
          </p:cNvPicPr>
          <p:nvPr/>
        </p:nvPicPr>
        <p:blipFill rotWithShape="1">
          <a:blip r:embed="rId3"/>
          <a:stretch/>
        </p:blipFill>
        <p:spPr>
          <a:xfrm>
            <a:off x="3733800" y="1335882"/>
            <a:ext cx="5181600" cy="2997900"/>
          </a:xfrm>
          <a:prstGeom prst="rect">
            <a:avLst/>
          </a:prstGeom>
        </p:spPr>
      </p:pic>
      <p:pic>
        <p:nvPicPr>
          <p:cNvPr id="8" name="Picture 2" descr="A close up of a logo&#10;&#10;Description automatically generated">
            <a:extLst>
              <a:ext uri="{FF2B5EF4-FFF2-40B4-BE49-F238E27FC236}">
                <a16:creationId xmlns:a16="http://schemas.microsoft.com/office/drawing/2014/main" id="{69F34CB3-A810-DF41-A15D-0DA71ED513F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8601" y="4361548"/>
            <a:ext cx="638908" cy="6389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69A62E-B318-ED4E-BA85-2C3EC37D1C3F}"/>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6A6936E5-57F5-094A-9A1D-421D7DBF6E21}"/>
              </a:ext>
            </a:extLst>
          </p:cNvPr>
          <p:cNvSpPr>
            <a:spLocks noGrp="1"/>
          </p:cNvSpPr>
          <p:nvPr>
            <p:ph type="title"/>
          </p:nvPr>
        </p:nvSpPr>
        <p:spPr>
          <a:xfrm>
            <a:off x="73152" y="73152"/>
            <a:ext cx="8863030" cy="800219"/>
          </a:xfrm>
        </p:spPr>
        <p:txBody>
          <a:bodyPr/>
          <a:lstStyle/>
          <a:p>
            <a:r>
              <a:rPr lang="en-US" dirty="0"/>
              <a:t>Specific dimensions for the flow domain and a refined mesh near the surface are needed for CFD simulations. </a:t>
            </a:r>
          </a:p>
        </p:txBody>
      </p:sp>
      <p:pic>
        <p:nvPicPr>
          <p:cNvPr id="5" name="Picture 4" descr="A picture containing table, computer, air, train&#10;&#10;Description automatically generated">
            <a:extLst>
              <a:ext uri="{FF2B5EF4-FFF2-40B4-BE49-F238E27FC236}">
                <a16:creationId xmlns:a16="http://schemas.microsoft.com/office/drawing/2014/main" id="{3020F36E-ED8F-114E-AAF6-0D2ECCD6A2A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95335" y="1694329"/>
            <a:ext cx="2895600" cy="2026022"/>
          </a:xfrm>
          <a:prstGeom prst="rect">
            <a:avLst/>
          </a:prstGeom>
        </p:spPr>
      </p:pic>
      <p:pic>
        <p:nvPicPr>
          <p:cNvPr id="6" name="Content Placeholder 8" descr="A close up of a sign&#10;&#10;Description automatically generated">
            <a:extLst>
              <a:ext uri="{FF2B5EF4-FFF2-40B4-BE49-F238E27FC236}">
                <a16:creationId xmlns:a16="http://schemas.microsoft.com/office/drawing/2014/main" id="{76E1F49C-CE1B-4E46-8DFF-03510744892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572000" y="1792941"/>
            <a:ext cx="3370729" cy="1927410"/>
          </a:xfrm>
          <a:prstGeom prst="rect">
            <a:avLst/>
          </a:prstGeom>
        </p:spPr>
      </p:pic>
      <p:sp>
        <p:nvSpPr>
          <p:cNvPr id="7" name="TextBox 6">
            <a:extLst>
              <a:ext uri="{FF2B5EF4-FFF2-40B4-BE49-F238E27FC236}">
                <a16:creationId xmlns:a16="http://schemas.microsoft.com/office/drawing/2014/main" id="{EFE3DECE-CE99-9C43-9861-4356E0B30FAA}"/>
              </a:ext>
            </a:extLst>
          </p:cNvPr>
          <p:cNvSpPr txBox="1"/>
          <p:nvPr/>
        </p:nvSpPr>
        <p:spPr>
          <a:xfrm>
            <a:off x="3429000" y="4762571"/>
            <a:ext cx="2286000" cy="307777"/>
          </a:xfrm>
          <a:prstGeom prst="rect">
            <a:avLst/>
          </a:prstGeom>
          <a:noFill/>
        </p:spPr>
        <p:txBody>
          <a:bodyPr wrap="square" rtlCol="0">
            <a:spAutoFit/>
          </a:bodyPr>
          <a:lstStyle/>
          <a:p>
            <a:pPr algn="ctr"/>
            <a:r>
              <a:rPr lang="en-US" dirty="0">
                <a:latin typeface="Calibri" panose="020F0502020204030204" pitchFamily="34" charset="0"/>
              </a:rPr>
              <a:t>[</a:t>
            </a:r>
            <a:r>
              <a:rPr lang="en-US" dirty="0" err="1">
                <a:latin typeface="Calibri" panose="020F0502020204030204" pitchFamily="34" charset="0"/>
              </a:rPr>
              <a:t>Baetu</a:t>
            </a:r>
            <a:r>
              <a:rPr lang="en-US" dirty="0">
                <a:latin typeface="Calibri" panose="020F0502020204030204" pitchFamily="34" charset="0"/>
              </a:rPr>
              <a:t> et al., 2013] </a:t>
            </a:r>
          </a:p>
        </p:txBody>
      </p:sp>
      <p:sp>
        <p:nvSpPr>
          <p:cNvPr id="8" name="Slide Number Placeholder 7">
            <a:extLst>
              <a:ext uri="{FF2B5EF4-FFF2-40B4-BE49-F238E27FC236}">
                <a16:creationId xmlns:a16="http://schemas.microsoft.com/office/drawing/2014/main" id="{B395C353-7DB5-194F-A1C0-AB11AD51BE3A}"/>
              </a:ext>
            </a:extLst>
          </p:cNvPr>
          <p:cNvSpPr>
            <a:spLocks noGrp="1"/>
          </p:cNvSpPr>
          <p:nvPr>
            <p:ph type="sldNum" sz="quarter" idx="4"/>
          </p:nvPr>
        </p:nvSpPr>
        <p:spPr/>
        <p:txBody>
          <a:bodyPr/>
          <a:lstStyle/>
          <a:p>
            <a:fld id="{F577E53E-616C-4B80-8F3C-B6584B31683E}" type="slidenum">
              <a:rPr lang="en-US" smtClean="0"/>
              <a:pPr/>
              <a:t>10</a:t>
            </a:fld>
            <a:endParaRPr lang="en-US" dirty="0"/>
          </a:p>
        </p:txBody>
      </p:sp>
    </p:spTree>
    <p:extLst>
      <p:ext uri="{BB962C8B-B14F-4D97-AF65-F5344CB8AC3E}">
        <p14:creationId xmlns:p14="http://schemas.microsoft.com/office/powerpoint/2010/main" val="671338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E443F4-5C03-3D49-B891-24A1ADBB45FD}"/>
              </a:ext>
            </a:extLst>
          </p:cNvPr>
          <p:cNvSpPr>
            <a:spLocks noGrp="1"/>
          </p:cNvSpPr>
          <p:nvPr>
            <p:ph type="title"/>
          </p:nvPr>
        </p:nvSpPr>
        <p:spPr>
          <a:xfrm>
            <a:off x="73152" y="73152"/>
            <a:ext cx="8863030" cy="800219"/>
          </a:xfrm>
        </p:spPr>
        <p:txBody>
          <a:bodyPr/>
          <a:lstStyle/>
          <a:p>
            <a:r>
              <a:rPr lang="en-US" dirty="0"/>
              <a:t>Trussing profiles can be adapted to the specified slope to create a reliable foundation for the </a:t>
            </a:r>
            <a:r>
              <a:rPr lang="en-US" dirty="0" err="1"/>
              <a:t>Superway’s</a:t>
            </a:r>
            <a:r>
              <a:rPr lang="en-US" dirty="0"/>
              <a:t> canopy. </a:t>
            </a:r>
          </a:p>
        </p:txBody>
      </p:sp>
      <p:pic>
        <p:nvPicPr>
          <p:cNvPr id="5" name="Content Placeholder 6" descr="A picture containing building, bridge, air&#10;&#10;Description automatically generated">
            <a:extLst>
              <a:ext uri="{FF2B5EF4-FFF2-40B4-BE49-F238E27FC236}">
                <a16:creationId xmlns:a16="http://schemas.microsoft.com/office/drawing/2014/main" id="{7670EDC2-F66C-114D-8D06-372B487CEC60}"/>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055109" y="993929"/>
            <a:ext cx="5033779" cy="1789259"/>
          </a:xfrm>
          <a:prstGeom prst="rect">
            <a:avLst/>
          </a:prstGeom>
        </p:spPr>
      </p:pic>
      <p:pic>
        <p:nvPicPr>
          <p:cNvPr id="6" name="Picture 5" descr="A picture containing bridge, building&#10;&#10;Description automatically generated">
            <a:extLst>
              <a:ext uri="{FF2B5EF4-FFF2-40B4-BE49-F238E27FC236}">
                <a16:creationId xmlns:a16="http://schemas.microsoft.com/office/drawing/2014/main" id="{72717FEE-1D98-214E-A16B-105E4D05AA5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55110" y="2951442"/>
            <a:ext cx="5033780" cy="1916421"/>
          </a:xfrm>
          <a:prstGeom prst="rect">
            <a:avLst/>
          </a:prstGeom>
        </p:spPr>
      </p:pic>
      <p:grpSp>
        <p:nvGrpSpPr>
          <p:cNvPr id="35" name="Group 34">
            <a:extLst>
              <a:ext uri="{FF2B5EF4-FFF2-40B4-BE49-F238E27FC236}">
                <a16:creationId xmlns:a16="http://schemas.microsoft.com/office/drawing/2014/main" id="{6F4F163D-84F5-514B-A862-6E18347F1413}"/>
              </a:ext>
            </a:extLst>
          </p:cNvPr>
          <p:cNvGrpSpPr/>
          <p:nvPr/>
        </p:nvGrpSpPr>
        <p:grpSpPr>
          <a:xfrm>
            <a:off x="3227294" y="3219855"/>
            <a:ext cx="3117972" cy="1311804"/>
            <a:chOff x="3227294" y="3219855"/>
            <a:chExt cx="3117972" cy="1311804"/>
          </a:xfrm>
        </p:grpSpPr>
        <p:cxnSp>
          <p:nvCxnSpPr>
            <p:cNvPr id="9" name="Straight Arrow Connector 8">
              <a:extLst>
                <a:ext uri="{FF2B5EF4-FFF2-40B4-BE49-F238E27FC236}">
                  <a16:creationId xmlns:a16="http://schemas.microsoft.com/office/drawing/2014/main" id="{0EFC04EF-FCDA-4948-BDB0-5BA0D517EEEF}"/>
                </a:ext>
              </a:extLst>
            </p:cNvPr>
            <p:cNvCxnSpPr/>
            <p:nvPr/>
          </p:nvCxnSpPr>
          <p:spPr>
            <a:xfrm flipV="1">
              <a:off x="5904689" y="3219855"/>
              <a:ext cx="0" cy="554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59C907F-00D6-164F-96F5-BC7D01098F48}"/>
                </a:ext>
              </a:extLst>
            </p:cNvPr>
            <p:cNvCxnSpPr/>
            <p:nvPr/>
          </p:nvCxnSpPr>
          <p:spPr>
            <a:xfrm flipV="1">
              <a:off x="4782766" y="3497093"/>
              <a:ext cx="0" cy="554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9913D16-4DE9-474D-B2EC-F8DAB44A5B04}"/>
                </a:ext>
              </a:extLst>
            </p:cNvPr>
            <p:cNvCxnSpPr>
              <a:cxnSpLocks/>
            </p:cNvCxnSpPr>
            <p:nvPr/>
          </p:nvCxnSpPr>
          <p:spPr>
            <a:xfrm flipV="1">
              <a:off x="3660843" y="3853775"/>
              <a:ext cx="0" cy="570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A983C23-DA61-6A4B-8EC7-A4BFFB45898B}"/>
                </a:ext>
              </a:extLst>
            </p:cNvPr>
            <p:cNvCxnSpPr/>
            <p:nvPr/>
          </p:nvCxnSpPr>
          <p:spPr>
            <a:xfrm flipH="1">
              <a:off x="3227294" y="4316506"/>
              <a:ext cx="336177" cy="21515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04AB8083-0F6F-DE40-8977-87101CC10B95}"/>
                </a:ext>
              </a:extLst>
            </p:cNvPr>
            <p:cNvCxnSpPr>
              <a:cxnSpLocks/>
            </p:cNvCxnSpPr>
            <p:nvPr/>
          </p:nvCxnSpPr>
          <p:spPr>
            <a:xfrm>
              <a:off x="3693725" y="4266079"/>
              <a:ext cx="392337" cy="14217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0" name="Straight Arrow Connector 19">
              <a:extLst>
                <a:ext uri="{FF2B5EF4-FFF2-40B4-BE49-F238E27FC236}">
                  <a16:creationId xmlns:a16="http://schemas.microsoft.com/office/drawing/2014/main" id="{2DE6F088-908D-AF4A-9F4C-8DD3FEF764FF}"/>
                </a:ext>
              </a:extLst>
            </p:cNvPr>
            <p:cNvCxnSpPr>
              <a:cxnSpLocks/>
            </p:cNvCxnSpPr>
            <p:nvPr/>
          </p:nvCxnSpPr>
          <p:spPr>
            <a:xfrm flipH="1">
              <a:off x="4361235" y="3943993"/>
              <a:ext cx="370772" cy="32208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2" name="Straight Arrow Connector 21">
              <a:extLst>
                <a:ext uri="{FF2B5EF4-FFF2-40B4-BE49-F238E27FC236}">
                  <a16:creationId xmlns:a16="http://schemas.microsoft.com/office/drawing/2014/main" id="{66EF818C-F57A-5045-8D45-08038F760DA9}"/>
                </a:ext>
              </a:extLst>
            </p:cNvPr>
            <p:cNvCxnSpPr>
              <a:cxnSpLocks/>
            </p:cNvCxnSpPr>
            <p:nvPr/>
          </p:nvCxnSpPr>
          <p:spPr>
            <a:xfrm>
              <a:off x="4833526" y="3943993"/>
              <a:ext cx="344463" cy="25179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7F85A8B3-ECD6-2045-8095-C229066643BA}"/>
                </a:ext>
              </a:extLst>
            </p:cNvPr>
            <p:cNvCxnSpPr>
              <a:cxnSpLocks/>
            </p:cNvCxnSpPr>
            <p:nvPr/>
          </p:nvCxnSpPr>
          <p:spPr>
            <a:xfrm flipH="1">
              <a:off x="5432398" y="3715966"/>
              <a:ext cx="352317" cy="38907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1" name="Straight Arrow Connector 30">
              <a:extLst>
                <a:ext uri="{FF2B5EF4-FFF2-40B4-BE49-F238E27FC236}">
                  <a16:creationId xmlns:a16="http://schemas.microsoft.com/office/drawing/2014/main" id="{DCF9120F-1062-3C41-9B90-BE2A0660365C}"/>
                </a:ext>
              </a:extLst>
            </p:cNvPr>
            <p:cNvCxnSpPr>
              <a:cxnSpLocks/>
            </p:cNvCxnSpPr>
            <p:nvPr/>
          </p:nvCxnSpPr>
          <p:spPr>
            <a:xfrm>
              <a:off x="5961523" y="3651115"/>
              <a:ext cx="383743" cy="35019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sp>
        <p:nvSpPr>
          <p:cNvPr id="4" name="Slide Number Placeholder 3">
            <a:extLst>
              <a:ext uri="{FF2B5EF4-FFF2-40B4-BE49-F238E27FC236}">
                <a16:creationId xmlns:a16="http://schemas.microsoft.com/office/drawing/2014/main" id="{ECBA715E-3612-D644-83F6-D1AE9A5C35A1}"/>
              </a:ext>
            </a:extLst>
          </p:cNvPr>
          <p:cNvSpPr>
            <a:spLocks noGrp="1"/>
          </p:cNvSpPr>
          <p:nvPr>
            <p:ph type="sldNum" sz="quarter" idx="4"/>
          </p:nvPr>
        </p:nvSpPr>
        <p:spPr/>
        <p:txBody>
          <a:bodyPr/>
          <a:lstStyle/>
          <a:p>
            <a:fld id="{F577E53E-616C-4B80-8F3C-B6584B31683E}" type="slidenum">
              <a:rPr lang="en-US" smtClean="0"/>
              <a:pPr/>
              <a:t>11</a:t>
            </a:fld>
            <a:endParaRPr lang="en-US" dirty="0"/>
          </a:p>
        </p:txBody>
      </p:sp>
    </p:spTree>
    <p:extLst>
      <p:ext uri="{BB962C8B-B14F-4D97-AF65-F5344CB8AC3E}">
        <p14:creationId xmlns:p14="http://schemas.microsoft.com/office/powerpoint/2010/main" val="211538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Shape 76"/>
          <p:cNvSpPr txBox="1">
            <a:spLocks noGrp="1"/>
          </p:cNvSpPr>
          <p:nvPr>
            <p:ph type="title"/>
          </p:nvPr>
        </p:nvSpPr>
        <p:spPr>
          <a:xfrm>
            <a:off x="76200" y="90487"/>
            <a:ext cx="9023400" cy="3894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r>
              <a:rPr lang="en-US" b="1" i="0" u="none" strike="noStrike" cap="none" baseline="0" dirty="0">
                <a:solidFill>
                  <a:schemeClr val="dk1"/>
                </a:solidFill>
                <a:latin typeface="Calibri"/>
                <a:ea typeface="Calibri"/>
                <a:cs typeface="Calibri"/>
                <a:sym typeface="Calibri"/>
              </a:rPr>
              <a:t>Hollow rectangular steel sections provide structural integrity and are used to satisfy aesthetical requirements. </a:t>
            </a:r>
            <a:endParaRPr b="1" i="0" u="none" strike="noStrike" cap="none" baseline="0" dirty="0">
              <a:solidFill>
                <a:schemeClr val="dk1"/>
              </a:solidFill>
              <a:latin typeface="Calibri"/>
              <a:ea typeface="Calibri"/>
              <a:cs typeface="Calibri"/>
              <a:sym typeface="Calibri"/>
            </a:endParaRPr>
          </a:p>
        </p:txBody>
      </p:sp>
      <p:sp>
        <p:nvSpPr>
          <p:cNvPr id="77" name="Shape 77"/>
          <p:cNvSpPr txBox="1">
            <a:spLocks noGrp="1"/>
          </p:cNvSpPr>
          <p:nvPr>
            <p:ph type="body" idx="1"/>
          </p:nvPr>
        </p:nvSpPr>
        <p:spPr>
          <a:xfrm>
            <a:off x="304800" y="1771650"/>
            <a:ext cx="3505200" cy="3428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endParaRPr sz="2400" b="1" i="0" u="none" strike="noStrike" cap="none" baseline="0">
              <a:solidFill>
                <a:schemeClr val="dk1"/>
              </a:solidFill>
              <a:latin typeface="Calibri"/>
              <a:ea typeface="Calibri"/>
              <a:cs typeface="Calibri"/>
              <a:sym typeface="Calibri"/>
            </a:endParaRPr>
          </a:p>
        </p:txBody>
      </p:sp>
      <p:pic>
        <p:nvPicPr>
          <p:cNvPr id="4" name="Picture 3" descr="A screenshot of a cell phone&#10;&#10;Description automatically generated">
            <a:extLst>
              <a:ext uri="{FF2B5EF4-FFF2-40B4-BE49-F238E27FC236}">
                <a16:creationId xmlns:a16="http://schemas.microsoft.com/office/drawing/2014/main" id="{7E874534-2F3C-3744-BF92-7AD80AE53080}"/>
              </a:ext>
            </a:extLst>
          </p:cNvPr>
          <p:cNvPicPr>
            <a:picLocks noChangeAspect="1"/>
          </p:cNvPicPr>
          <p:nvPr/>
        </p:nvPicPr>
        <p:blipFill>
          <a:blip r:embed="rId3"/>
          <a:stretch>
            <a:fillRect/>
          </a:stretch>
        </p:blipFill>
        <p:spPr>
          <a:xfrm>
            <a:off x="1638127" y="1216364"/>
            <a:ext cx="6168687" cy="3034862"/>
          </a:xfrm>
          <a:prstGeom prst="rect">
            <a:avLst/>
          </a:prstGeom>
        </p:spPr>
      </p:pic>
      <p:sp>
        <p:nvSpPr>
          <p:cNvPr id="2" name="TextBox 1">
            <a:extLst>
              <a:ext uri="{FF2B5EF4-FFF2-40B4-BE49-F238E27FC236}">
                <a16:creationId xmlns:a16="http://schemas.microsoft.com/office/drawing/2014/main" id="{13C65F8C-8120-9E44-9B35-7F48FB2269CC}"/>
              </a:ext>
            </a:extLst>
          </p:cNvPr>
          <p:cNvSpPr txBox="1"/>
          <p:nvPr/>
        </p:nvSpPr>
        <p:spPr>
          <a:xfrm>
            <a:off x="1566135" y="4745236"/>
            <a:ext cx="5694744" cy="307777"/>
          </a:xfrm>
          <a:prstGeom prst="rect">
            <a:avLst/>
          </a:prstGeom>
          <a:noFill/>
        </p:spPr>
        <p:txBody>
          <a:bodyPr wrap="square" rtlCol="0">
            <a:spAutoFit/>
          </a:bodyPr>
          <a:lstStyle/>
          <a:p>
            <a:pPr algn="ctr"/>
            <a:r>
              <a:rPr lang="en-US" dirty="0">
                <a:latin typeface="Calibri" panose="020F0502020204030204" pitchFamily="34" charset="0"/>
              </a:rPr>
              <a:t>[Steel Tube Institute, n.d.] </a:t>
            </a:r>
          </a:p>
        </p:txBody>
      </p:sp>
      <p:sp>
        <p:nvSpPr>
          <p:cNvPr id="5" name="Slide Number Placeholder 4">
            <a:extLst>
              <a:ext uri="{FF2B5EF4-FFF2-40B4-BE49-F238E27FC236}">
                <a16:creationId xmlns:a16="http://schemas.microsoft.com/office/drawing/2014/main" id="{143DBE09-D2A2-DD46-840E-294A21F8E1D0}"/>
              </a:ext>
            </a:extLst>
          </p:cNvPr>
          <p:cNvSpPr>
            <a:spLocks noGrp="1"/>
          </p:cNvSpPr>
          <p:nvPr>
            <p:ph type="sldNum" sz="quarter" idx="4"/>
          </p:nvPr>
        </p:nvSpPr>
        <p:spPr/>
        <p:txBody>
          <a:bodyPr/>
          <a:lstStyle/>
          <a:p>
            <a:fld id="{F577E53E-616C-4B80-8F3C-B6584B31683E}" type="slidenum">
              <a:rPr lang="en-US" smtClean="0"/>
              <a:pPr/>
              <a:t>12</a:t>
            </a:fld>
            <a:endParaRPr lang="en-US" dirty="0"/>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FE2990-9200-9747-AC25-A7B81929F5C1}"/>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11AA47DE-6605-F042-83E1-99DB62402BCF}"/>
              </a:ext>
            </a:extLst>
          </p:cNvPr>
          <p:cNvSpPr>
            <a:spLocks noGrp="1"/>
          </p:cNvSpPr>
          <p:nvPr>
            <p:ph type="title"/>
          </p:nvPr>
        </p:nvSpPr>
        <p:spPr>
          <a:xfrm>
            <a:off x="73152" y="73152"/>
            <a:ext cx="8863030" cy="800219"/>
          </a:xfrm>
        </p:spPr>
        <p:txBody>
          <a:bodyPr/>
          <a:lstStyle/>
          <a:p>
            <a:r>
              <a:rPr lang="en-US" dirty="0"/>
              <a:t>U-brackets, Z-purlin, and a lateral truss attached to the side trusses form a complete unit of a modular mounting structure. </a:t>
            </a:r>
          </a:p>
        </p:txBody>
      </p:sp>
      <p:pic>
        <p:nvPicPr>
          <p:cNvPr id="5" name="Picture 4" descr="A close up of a building&#10;&#10;Description automatically generated">
            <a:extLst>
              <a:ext uri="{FF2B5EF4-FFF2-40B4-BE49-F238E27FC236}">
                <a16:creationId xmlns:a16="http://schemas.microsoft.com/office/drawing/2014/main" id="{5B793646-7E6B-6241-83A4-39D11CD7B2CC}"/>
              </a:ext>
            </a:extLst>
          </p:cNvPr>
          <p:cNvPicPr>
            <a:picLocks noChangeAspect="1"/>
          </p:cNvPicPr>
          <p:nvPr/>
        </p:nvPicPr>
        <p:blipFill>
          <a:blip r:embed="rId2"/>
          <a:stretch>
            <a:fillRect/>
          </a:stretch>
        </p:blipFill>
        <p:spPr>
          <a:xfrm>
            <a:off x="695334" y="1478578"/>
            <a:ext cx="4495555" cy="1461391"/>
          </a:xfrm>
          <a:prstGeom prst="rect">
            <a:avLst/>
          </a:prstGeom>
        </p:spPr>
      </p:pic>
      <p:pic>
        <p:nvPicPr>
          <p:cNvPr id="6" name="Picture 5" descr="A picture containing table, bed&#10;&#10;Description automatically generated">
            <a:extLst>
              <a:ext uri="{FF2B5EF4-FFF2-40B4-BE49-F238E27FC236}">
                <a16:creationId xmlns:a16="http://schemas.microsoft.com/office/drawing/2014/main" id="{7FC2470F-1398-8046-A9E4-45AED34E42C9}"/>
              </a:ext>
            </a:extLst>
          </p:cNvPr>
          <p:cNvPicPr>
            <a:picLocks noChangeAspect="1"/>
          </p:cNvPicPr>
          <p:nvPr/>
        </p:nvPicPr>
        <p:blipFill>
          <a:blip r:embed="rId3"/>
          <a:stretch>
            <a:fillRect/>
          </a:stretch>
        </p:blipFill>
        <p:spPr>
          <a:xfrm>
            <a:off x="5300050" y="1808593"/>
            <a:ext cx="2457967" cy="1022291"/>
          </a:xfrm>
          <a:prstGeom prst="rect">
            <a:avLst/>
          </a:prstGeom>
        </p:spPr>
      </p:pic>
      <p:pic>
        <p:nvPicPr>
          <p:cNvPr id="7" name="Picture 6" descr="A close up of a logo&#10;&#10;Description automatically generated">
            <a:extLst>
              <a:ext uri="{FF2B5EF4-FFF2-40B4-BE49-F238E27FC236}">
                <a16:creationId xmlns:a16="http://schemas.microsoft.com/office/drawing/2014/main" id="{0CA62F6C-8E66-A145-8059-0276AF369601}"/>
              </a:ext>
            </a:extLst>
          </p:cNvPr>
          <p:cNvPicPr>
            <a:picLocks noChangeAspect="1"/>
          </p:cNvPicPr>
          <p:nvPr/>
        </p:nvPicPr>
        <p:blipFill>
          <a:blip r:embed="rId4"/>
          <a:stretch>
            <a:fillRect/>
          </a:stretch>
        </p:blipFill>
        <p:spPr>
          <a:xfrm>
            <a:off x="5600992" y="2939969"/>
            <a:ext cx="1634643" cy="1377388"/>
          </a:xfrm>
          <a:prstGeom prst="rect">
            <a:avLst/>
          </a:prstGeom>
        </p:spPr>
      </p:pic>
      <p:cxnSp>
        <p:nvCxnSpPr>
          <p:cNvPr id="9" name="Straight Arrow Connector 8">
            <a:extLst>
              <a:ext uri="{FF2B5EF4-FFF2-40B4-BE49-F238E27FC236}">
                <a16:creationId xmlns:a16="http://schemas.microsoft.com/office/drawing/2014/main" id="{0C1C9E53-D410-D140-B66D-4E84D5F72D01}"/>
              </a:ext>
            </a:extLst>
          </p:cNvPr>
          <p:cNvCxnSpPr/>
          <p:nvPr/>
        </p:nvCxnSpPr>
        <p:spPr>
          <a:xfrm flipV="1">
            <a:off x="4504667" y="2360313"/>
            <a:ext cx="1213227" cy="33658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a:extLst>
              <a:ext uri="{FF2B5EF4-FFF2-40B4-BE49-F238E27FC236}">
                <a16:creationId xmlns:a16="http://schemas.microsoft.com/office/drawing/2014/main" id="{134B6C75-1C68-7F4E-AC59-C52D1DEDFE5E}"/>
              </a:ext>
            </a:extLst>
          </p:cNvPr>
          <p:cNvCxnSpPr/>
          <p:nvPr/>
        </p:nvCxnSpPr>
        <p:spPr>
          <a:xfrm flipH="1">
            <a:off x="7025833" y="2571750"/>
            <a:ext cx="555585" cy="86434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 name="Slide Number Placeholder 7">
            <a:extLst>
              <a:ext uri="{FF2B5EF4-FFF2-40B4-BE49-F238E27FC236}">
                <a16:creationId xmlns:a16="http://schemas.microsoft.com/office/drawing/2014/main" id="{FEA4FBE1-0CBA-414A-821B-914F575AC285}"/>
              </a:ext>
            </a:extLst>
          </p:cNvPr>
          <p:cNvSpPr>
            <a:spLocks noGrp="1"/>
          </p:cNvSpPr>
          <p:nvPr>
            <p:ph type="sldNum" sz="quarter" idx="4"/>
          </p:nvPr>
        </p:nvSpPr>
        <p:spPr/>
        <p:txBody>
          <a:bodyPr/>
          <a:lstStyle/>
          <a:p>
            <a:fld id="{F577E53E-616C-4B80-8F3C-B6584B31683E}" type="slidenum">
              <a:rPr lang="en-US" smtClean="0"/>
              <a:pPr/>
              <a:t>13</a:t>
            </a:fld>
            <a:endParaRPr lang="en-US" dirty="0"/>
          </a:p>
        </p:txBody>
      </p:sp>
    </p:spTree>
    <p:extLst>
      <p:ext uri="{BB962C8B-B14F-4D97-AF65-F5344CB8AC3E}">
        <p14:creationId xmlns:p14="http://schemas.microsoft.com/office/powerpoint/2010/main" val="255867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2CDFB-7680-5A42-A59D-ACB45C5028A4}"/>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FDF78465-7A75-A24A-B106-2455B8175D3C}"/>
              </a:ext>
            </a:extLst>
          </p:cNvPr>
          <p:cNvSpPr>
            <a:spLocks noGrp="1"/>
          </p:cNvSpPr>
          <p:nvPr>
            <p:ph type="title"/>
          </p:nvPr>
        </p:nvSpPr>
        <p:spPr>
          <a:xfrm>
            <a:off x="73152" y="73152"/>
            <a:ext cx="8863030" cy="800219"/>
          </a:xfrm>
        </p:spPr>
        <p:txBody>
          <a:bodyPr/>
          <a:lstStyle/>
          <a:p>
            <a:r>
              <a:rPr lang="en-US" dirty="0"/>
              <a:t>C-clamps provide for efficient installation of panels and facilitate removal of individual panels for maintenance. </a:t>
            </a:r>
          </a:p>
        </p:txBody>
      </p:sp>
      <p:pic>
        <p:nvPicPr>
          <p:cNvPr id="5" name="Content Placeholder 4" descr="A picture containing ware, indoor, sitting, car&#10;&#10;Description automatically generated">
            <a:extLst>
              <a:ext uri="{FF2B5EF4-FFF2-40B4-BE49-F238E27FC236}">
                <a16:creationId xmlns:a16="http://schemas.microsoft.com/office/drawing/2014/main" id="{2C53DA46-0799-C147-B2FA-526D3C53C9BF}"/>
              </a:ext>
            </a:extLst>
          </p:cNvPr>
          <p:cNvPicPr>
            <a:picLocks noChangeAspect="1"/>
          </p:cNvPicPr>
          <p:nvPr/>
        </p:nvPicPr>
        <p:blipFill>
          <a:blip r:embed="rId2"/>
          <a:stretch>
            <a:fillRect/>
          </a:stretch>
        </p:blipFill>
        <p:spPr>
          <a:xfrm>
            <a:off x="1912820" y="1487615"/>
            <a:ext cx="1819265" cy="2357899"/>
          </a:xfrm>
          <a:prstGeom prst="rect">
            <a:avLst/>
          </a:prstGeom>
        </p:spPr>
      </p:pic>
      <p:pic>
        <p:nvPicPr>
          <p:cNvPr id="6" name="Picture 5" descr="A close up of a map&#10;&#10;Description automatically generated">
            <a:extLst>
              <a:ext uri="{FF2B5EF4-FFF2-40B4-BE49-F238E27FC236}">
                <a16:creationId xmlns:a16="http://schemas.microsoft.com/office/drawing/2014/main" id="{C6A3683D-D10E-EE4B-AF2D-CFFAB9DB8929}"/>
              </a:ext>
            </a:extLst>
          </p:cNvPr>
          <p:cNvPicPr>
            <a:picLocks noChangeAspect="1"/>
          </p:cNvPicPr>
          <p:nvPr/>
        </p:nvPicPr>
        <p:blipFill>
          <a:blip r:embed="rId3"/>
          <a:stretch>
            <a:fillRect/>
          </a:stretch>
        </p:blipFill>
        <p:spPr>
          <a:xfrm>
            <a:off x="3732085" y="1487615"/>
            <a:ext cx="2935067" cy="2357899"/>
          </a:xfrm>
          <a:prstGeom prst="rect">
            <a:avLst/>
          </a:prstGeom>
        </p:spPr>
      </p:pic>
      <p:cxnSp>
        <p:nvCxnSpPr>
          <p:cNvPr id="8" name="Straight Arrow Connector 7">
            <a:extLst>
              <a:ext uri="{FF2B5EF4-FFF2-40B4-BE49-F238E27FC236}">
                <a16:creationId xmlns:a16="http://schemas.microsoft.com/office/drawing/2014/main" id="{E0A120C7-654A-544B-AED5-04DF8FC1C0CC}"/>
              </a:ext>
            </a:extLst>
          </p:cNvPr>
          <p:cNvCxnSpPr>
            <a:cxnSpLocks/>
          </p:cNvCxnSpPr>
          <p:nvPr/>
        </p:nvCxnSpPr>
        <p:spPr>
          <a:xfrm flipV="1">
            <a:off x="2615878" y="3240911"/>
            <a:ext cx="1956122" cy="37039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30AC7893-BCDE-0F40-A97A-69DF3979D01E}"/>
              </a:ext>
            </a:extLst>
          </p:cNvPr>
          <p:cNvSpPr txBox="1"/>
          <p:nvPr/>
        </p:nvSpPr>
        <p:spPr>
          <a:xfrm>
            <a:off x="2350890" y="4716902"/>
            <a:ext cx="4307553" cy="307777"/>
          </a:xfrm>
          <a:prstGeom prst="rect">
            <a:avLst/>
          </a:prstGeom>
          <a:noFill/>
        </p:spPr>
        <p:txBody>
          <a:bodyPr wrap="square" rtlCol="0">
            <a:spAutoFit/>
          </a:bodyPr>
          <a:lstStyle/>
          <a:p>
            <a:pPr algn="ctr"/>
            <a:r>
              <a:rPr lang="en-US" dirty="0">
                <a:latin typeface="Calibri" panose="020F0502020204030204" pitchFamily="34" charset="0"/>
              </a:rPr>
              <a:t>[</a:t>
            </a:r>
            <a:r>
              <a:rPr lang="en-US" dirty="0" err="1">
                <a:latin typeface="Calibri" panose="020F0502020204030204" pitchFamily="34" charset="0"/>
              </a:rPr>
              <a:t>Mechatron</a:t>
            </a:r>
            <a:r>
              <a:rPr lang="en-US" dirty="0">
                <a:latin typeface="Calibri" panose="020F0502020204030204" pitchFamily="34" charset="0"/>
              </a:rPr>
              <a:t>, 2020]</a:t>
            </a:r>
          </a:p>
        </p:txBody>
      </p:sp>
      <p:sp>
        <p:nvSpPr>
          <p:cNvPr id="7" name="Slide Number Placeholder 6">
            <a:extLst>
              <a:ext uri="{FF2B5EF4-FFF2-40B4-BE49-F238E27FC236}">
                <a16:creationId xmlns:a16="http://schemas.microsoft.com/office/drawing/2014/main" id="{225C4CB1-B198-FB40-9FED-51D92D58738C}"/>
              </a:ext>
            </a:extLst>
          </p:cNvPr>
          <p:cNvSpPr>
            <a:spLocks noGrp="1"/>
          </p:cNvSpPr>
          <p:nvPr>
            <p:ph type="sldNum" sz="quarter" idx="4"/>
          </p:nvPr>
        </p:nvSpPr>
        <p:spPr/>
        <p:txBody>
          <a:bodyPr/>
          <a:lstStyle/>
          <a:p>
            <a:fld id="{F577E53E-616C-4B80-8F3C-B6584B31683E}" type="slidenum">
              <a:rPr lang="en-US" smtClean="0"/>
              <a:pPr/>
              <a:t>14</a:t>
            </a:fld>
            <a:endParaRPr lang="en-US" dirty="0"/>
          </a:p>
        </p:txBody>
      </p:sp>
    </p:spTree>
    <p:extLst>
      <p:ext uri="{BB962C8B-B14F-4D97-AF65-F5344CB8AC3E}">
        <p14:creationId xmlns:p14="http://schemas.microsoft.com/office/powerpoint/2010/main" val="64785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AA85BA-C2A5-2C4E-91DF-C9C6A812C069}"/>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A6949CC5-648C-6D4B-A3DD-684C72BF1128}"/>
              </a:ext>
            </a:extLst>
          </p:cNvPr>
          <p:cNvSpPr>
            <a:spLocks noGrp="1"/>
          </p:cNvSpPr>
          <p:nvPr>
            <p:ph type="title"/>
          </p:nvPr>
        </p:nvSpPr>
        <p:spPr>
          <a:xfrm>
            <a:off x="73152" y="73152"/>
            <a:ext cx="8863030" cy="800219"/>
          </a:xfrm>
        </p:spPr>
        <p:txBody>
          <a:bodyPr/>
          <a:lstStyle/>
          <a:p>
            <a:r>
              <a:rPr lang="en-US" dirty="0"/>
              <a:t>Comparing ASCE pressures with CFD simulation results ensures geometrical assumptions are reasonable. </a:t>
            </a:r>
          </a:p>
        </p:txBody>
      </p:sp>
      <p:pic>
        <p:nvPicPr>
          <p:cNvPr id="5" name="Picture 4" descr="A close up of a map&#10;&#10;Description automatically generated">
            <a:extLst>
              <a:ext uri="{FF2B5EF4-FFF2-40B4-BE49-F238E27FC236}">
                <a16:creationId xmlns:a16="http://schemas.microsoft.com/office/drawing/2014/main" id="{0FAADFBA-4920-EC43-A0E4-D8DBC60C4FD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17756" y="1118947"/>
            <a:ext cx="3559797" cy="2905606"/>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1ADBA78B-7FEC-784F-8AF4-22FEDC4D7CD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55132" y="1118947"/>
            <a:ext cx="3920680" cy="2905606"/>
          </a:xfrm>
          <a:prstGeom prst="rect">
            <a:avLst/>
          </a:prstGeom>
        </p:spPr>
      </p:pic>
      <p:sp>
        <p:nvSpPr>
          <p:cNvPr id="7" name="TextBox 6">
            <a:extLst>
              <a:ext uri="{FF2B5EF4-FFF2-40B4-BE49-F238E27FC236}">
                <a16:creationId xmlns:a16="http://schemas.microsoft.com/office/drawing/2014/main" id="{D295CF70-580E-E643-9573-764C5AD2EAF0}"/>
              </a:ext>
            </a:extLst>
          </p:cNvPr>
          <p:cNvSpPr txBox="1"/>
          <p:nvPr/>
        </p:nvSpPr>
        <p:spPr>
          <a:xfrm>
            <a:off x="1312827" y="4808738"/>
            <a:ext cx="6383679" cy="523220"/>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Nominal Net Pressure Coefficient, from (“Wind loads: General requirements,” 2016)]</a:t>
            </a:r>
          </a:p>
          <a:p>
            <a:endParaRPr lang="en-US" b="1" dirty="0">
              <a:latin typeface="Calibri" panose="020F0502020204030204" pitchFamily="34" charset="0"/>
            </a:endParaRPr>
          </a:p>
        </p:txBody>
      </p:sp>
      <p:sp>
        <p:nvSpPr>
          <p:cNvPr id="8" name="Slide Number Placeholder 7">
            <a:extLst>
              <a:ext uri="{FF2B5EF4-FFF2-40B4-BE49-F238E27FC236}">
                <a16:creationId xmlns:a16="http://schemas.microsoft.com/office/drawing/2014/main" id="{567167F2-FB00-C04F-B89B-FBB5D0BCA140}"/>
              </a:ext>
            </a:extLst>
          </p:cNvPr>
          <p:cNvSpPr>
            <a:spLocks noGrp="1"/>
          </p:cNvSpPr>
          <p:nvPr>
            <p:ph type="sldNum" sz="quarter" idx="4"/>
          </p:nvPr>
        </p:nvSpPr>
        <p:spPr/>
        <p:txBody>
          <a:bodyPr/>
          <a:lstStyle/>
          <a:p>
            <a:fld id="{F577E53E-616C-4B80-8F3C-B6584B31683E}" type="slidenum">
              <a:rPr lang="en-US" smtClean="0"/>
              <a:pPr/>
              <a:t>15</a:t>
            </a:fld>
            <a:endParaRPr lang="en-US" dirty="0"/>
          </a:p>
        </p:txBody>
      </p:sp>
    </p:spTree>
    <p:extLst>
      <p:ext uri="{BB962C8B-B14F-4D97-AF65-F5344CB8AC3E}">
        <p14:creationId xmlns:p14="http://schemas.microsoft.com/office/powerpoint/2010/main" val="243328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BE660A-ECF4-F545-A554-ADEF79B6E744}"/>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5DD5BA68-B121-D14C-B547-61516B3A12D1}"/>
              </a:ext>
            </a:extLst>
          </p:cNvPr>
          <p:cNvSpPr>
            <a:spLocks noGrp="1"/>
          </p:cNvSpPr>
          <p:nvPr>
            <p:ph type="title"/>
          </p:nvPr>
        </p:nvSpPr>
        <p:spPr>
          <a:xfrm>
            <a:off x="73152" y="73152"/>
            <a:ext cx="8863030" cy="800219"/>
          </a:xfrm>
        </p:spPr>
        <p:txBody>
          <a:bodyPr/>
          <a:lstStyle/>
          <a:p>
            <a:r>
              <a:rPr lang="en-US" dirty="0"/>
              <a:t>FEA simulation results on the canopy under 55psf of uplift show that a complete load path is formed. </a:t>
            </a:r>
          </a:p>
        </p:txBody>
      </p:sp>
      <p:pic>
        <p:nvPicPr>
          <p:cNvPr id="5" name="Content Placeholder 7" descr="A picture containing furniture, colorful, bed, table&#10;&#10;Description automatically generated">
            <a:extLst>
              <a:ext uri="{FF2B5EF4-FFF2-40B4-BE49-F238E27FC236}">
                <a16:creationId xmlns:a16="http://schemas.microsoft.com/office/drawing/2014/main" id="{28176AC6-068B-2D4F-82DD-69D527A042C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692944" y="1130349"/>
            <a:ext cx="5480854" cy="3451078"/>
          </a:xfrm>
          <a:prstGeom prst="rect">
            <a:avLst/>
          </a:prstGeom>
        </p:spPr>
      </p:pic>
      <p:cxnSp>
        <p:nvCxnSpPr>
          <p:cNvPr id="9" name="Straight Arrow Connector 8">
            <a:extLst>
              <a:ext uri="{FF2B5EF4-FFF2-40B4-BE49-F238E27FC236}">
                <a16:creationId xmlns:a16="http://schemas.microsoft.com/office/drawing/2014/main" id="{81D8371F-A8C5-5E43-AF2E-308E781359E6}"/>
              </a:ext>
            </a:extLst>
          </p:cNvPr>
          <p:cNvCxnSpPr>
            <a:cxnSpLocks/>
          </p:cNvCxnSpPr>
          <p:nvPr/>
        </p:nvCxnSpPr>
        <p:spPr>
          <a:xfrm>
            <a:off x="2158738" y="3020407"/>
            <a:ext cx="999241" cy="95770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4591F7FC-5F3E-1C4D-BB4F-18D55A83E661}"/>
              </a:ext>
            </a:extLst>
          </p:cNvPr>
          <p:cNvCxnSpPr>
            <a:cxnSpLocks/>
          </p:cNvCxnSpPr>
          <p:nvPr/>
        </p:nvCxnSpPr>
        <p:spPr>
          <a:xfrm flipH="1" flipV="1">
            <a:off x="3563332" y="4289196"/>
            <a:ext cx="169682" cy="44306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C3CA620A-D2F4-7240-AD8B-B5F26728D708}"/>
              </a:ext>
            </a:extLst>
          </p:cNvPr>
          <p:cNvCxnSpPr>
            <a:cxnSpLocks/>
          </p:cNvCxnSpPr>
          <p:nvPr/>
        </p:nvCxnSpPr>
        <p:spPr>
          <a:xfrm>
            <a:off x="3563332" y="2571750"/>
            <a:ext cx="923827" cy="89731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5" name="Straight Arrow Connector 14">
            <a:extLst>
              <a:ext uri="{FF2B5EF4-FFF2-40B4-BE49-F238E27FC236}">
                <a16:creationId xmlns:a16="http://schemas.microsoft.com/office/drawing/2014/main" id="{E786EECC-2B5E-B849-9877-23F3C32FF058}"/>
              </a:ext>
            </a:extLst>
          </p:cNvPr>
          <p:cNvCxnSpPr>
            <a:cxnSpLocks/>
          </p:cNvCxnSpPr>
          <p:nvPr/>
        </p:nvCxnSpPr>
        <p:spPr>
          <a:xfrm flipH="1" flipV="1">
            <a:off x="5751922" y="4213782"/>
            <a:ext cx="169682" cy="44306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6" name="Slide Number Placeholder 5">
            <a:extLst>
              <a:ext uri="{FF2B5EF4-FFF2-40B4-BE49-F238E27FC236}">
                <a16:creationId xmlns:a16="http://schemas.microsoft.com/office/drawing/2014/main" id="{7768D60A-B6F9-B949-A108-9163076556FB}"/>
              </a:ext>
            </a:extLst>
          </p:cNvPr>
          <p:cNvSpPr>
            <a:spLocks noGrp="1"/>
          </p:cNvSpPr>
          <p:nvPr>
            <p:ph type="sldNum" sz="quarter" idx="4"/>
          </p:nvPr>
        </p:nvSpPr>
        <p:spPr/>
        <p:txBody>
          <a:bodyPr/>
          <a:lstStyle/>
          <a:p>
            <a:fld id="{F577E53E-616C-4B80-8F3C-B6584B31683E}" type="slidenum">
              <a:rPr lang="en-US" smtClean="0"/>
              <a:pPr/>
              <a:t>16</a:t>
            </a:fld>
            <a:endParaRPr lang="en-US" dirty="0"/>
          </a:p>
        </p:txBody>
      </p:sp>
    </p:spTree>
    <p:extLst>
      <p:ext uri="{BB962C8B-B14F-4D97-AF65-F5344CB8AC3E}">
        <p14:creationId xmlns:p14="http://schemas.microsoft.com/office/powerpoint/2010/main" val="285613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555CE-CD15-8B47-BC5D-0FDCF9DC6858}"/>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88AA1E46-249E-D94B-A5D5-F78785EA021C}"/>
              </a:ext>
            </a:extLst>
          </p:cNvPr>
          <p:cNvSpPr>
            <a:spLocks noGrp="1"/>
          </p:cNvSpPr>
          <p:nvPr>
            <p:ph type="title"/>
          </p:nvPr>
        </p:nvSpPr>
        <p:spPr>
          <a:xfrm>
            <a:off x="73152" y="73152"/>
            <a:ext cx="8863030" cy="800219"/>
          </a:xfrm>
        </p:spPr>
        <p:txBody>
          <a:bodyPr/>
          <a:lstStyle/>
          <a:p>
            <a:r>
              <a:rPr lang="en-US" dirty="0"/>
              <a:t>Reactions at connections to the guideway versus wind speed increase exponentially, proving a complete load path is formed.</a:t>
            </a:r>
          </a:p>
        </p:txBody>
      </p:sp>
      <p:graphicFrame>
        <p:nvGraphicFramePr>
          <p:cNvPr id="4" name="Chart 3">
            <a:extLst>
              <a:ext uri="{FF2B5EF4-FFF2-40B4-BE49-F238E27FC236}">
                <a16:creationId xmlns:a16="http://schemas.microsoft.com/office/drawing/2014/main" id="{F2446DE0-DADC-8146-B077-A9BEE7AA58DC}"/>
              </a:ext>
            </a:extLst>
          </p:cNvPr>
          <p:cNvGraphicFramePr/>
          <p:nvPr>
            <p:extLst>
              <p:ext uri="{D42A27DB-BD31-4B8C-83A1-F6EECF244321}">
                <p14:modId xmlns:p14="http://schemas.microsoft.com/office/powerpoint/2010/main" val="3661252997"/>
              </p:ext>
            </p:extLst>
          </p:nvPr>
        </p:nvGraphicFramePr>
        <p:xfrm>
          <a:off x="1933132" y="1125537"/>
          <a:ext cx="4887595" cy="2892425"/>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1B2A0A56-EE94-A545-A2AD-A025F18944F0}"/>
              </a:ext>
            </a:extLst>
          </p:cNvPr>
          <p:cNvSpPr>
            <a:spLocks noGrp="1"/>
          </p:cNvSpPr>
          <p:nvPr>
            <p:ph type="sldNum" sz="quarter" idx="4"/>
          </p:nvPr>
        </p:nvSpPr>
        <p:spPr/>
        <p:txBody>
          <a:bodyPr/>
          <a:lstStyle/>
          <a:p>
            <a:fld id="{F577E53E-616C-4B80-8F3C-B6584B31683E}" type="slidenum">
              <a:rPr lang="en-US" smtClean="0"/>
              <a:pPr/>
              <a:t>17</a:t>
            </a:fld>
            <a:endParaRPr lang="en-US" dirty="0"/>
          </a:p>
        </p:txBody>
      </p:sp>
    </p:spTree>
    <p:extLst>
      <p:ext uri="{BB962C8B-B14F-4D97-AF65-F5344CB8AC3E}">
        <p14:creationId xmlns:p14="http://schemas.microsoft.com/office/powerpoint/2010/main" val="1425395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A75CC2-5C76-1B4A-A5D5-2E5C755556AB}"/>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836B545F-DEB6-BD49-8950-61DA11AAE708}"/>
              </a:ext>
            </a:extLst>
          </p:cNvPr>
          <p:cNvSpPr>
            <a:spLocks noGrp="1"/>
          </p:cNvSpPr>
          <p:nvPr>
            <p:ph type="title"/>
          </p:nvPr>
        </p:nvSpPr>
        <p:spPr>
          <a:xfrm>
            <a:off x="73152" y="73152"/>
            <a:ext cx="8863030" cy="800219"/>
          </a:xfrm>
        </p:spPr>
        <p:txBody>
          <a:bodyPr/>
          <a:lstStyle/>
          <a:p>
            <a:r>
              <a:rPr lang="en-US" dirty="0"/>
              <a:t>Simulation results indicate a safety factor of two under critical uplift; this design is comparable in strength to other mounting. </a:t>
            </a:r>
          </a:p>
        </p:txBody>
      </p:sp>
      <p:pic>
        <p:nvPicPr>
          <p:cNvPr id="5" name="Content Placeholder 8" descr="A picture containing outdoor, flying, red, kite&#10;&#10;Description automatically generated">
            <a:extLst>
              <a:ext uri="{FF2B5EF4-FFF2-40B4-BE49-F238E27FC236}">
                <a16:creationId xmlns:a16="http://schemas.microsoft.com/office/drawing/2014/main" id="{87D66893-DEB4-854B-8A0A-49920535D104}"/>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792940" y="1204126"/>
            <a:ext cx="5256212" cy="3158123"/>
          </a:xfrm>
          <a:prstGeom prst="rect">
            <a:avLst/>
          </a:prstGeom>
        </p:spPr>
      </p:pic>
      <p:sp>
        <p:nvSpPr>
          <p:cNvPr id="6" name="Slide Number Placeholder 5">
            <a:extLst>
              <a:ext uri="{FF2B5EF4-FFF2-40B4-BE49-F238E27FC236}">
                <a16:creationId xmlns:a16="http://schemas.microsoft.com/office/drawing/2014/main" id="{2D44BBF7-DD2E-484F-B5FE-43A722117FEC}"/>
              </a:ext>
            </a:extLst>
          </p:cNvPr>
          <p:cNvSpPr>
            <a:spLocks noGrp="1"/>
          </p:cNvSpPr>
          <p:nvPr>
            <p:ph type="sldNum" sz="quarter" idx="4"/>
          </p:nvPr>
        </p:nvSpPr>
        <p:spPr/>
        <p:txBody>
          <a:bodyPr/>
          <a:lstStyle/>
          <a:p>
            <a:fld id="{F577E53E-616C-4B80-8F3C-B6584B31683E}" type="slidenum">
              <a:rPr lang="en-US" smtClean="0"/>
              <a:pPr/>
              <a:t>18</a:t>
            </a:fld>
            <a:endParaRPr lang="en-US" dirty="0"/>
          </a:p>
        </p:txBody>
      </p:sp>
    </p:spTree>
    <p:extLst>
      <p:ext uri="{BB962C8B-B14F-4D97-AF65-F5344CB8AC3E}">
        <p14:creationId xmlns:p14="http://schemas.microsoft.com/office/powerpoint/2010/main" val="1570299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Shape 103"/>
          <p:cNvSpPr txBox="1">
            <a:spLocks noGrp="1"/>
          </p:cNvSpPr>
          <p:nvPr>
            <p:ph type="title"/>
          </p:nvPr>
        </p:nvSpPr>
        <p:spPr>
          <a:xfrm>
            <a:off x="76200" y="90487"/>
            <a:ext cx="9023400" cy="800219"/>
          </a:xfrm>
          <a:prstGeom prst="rect">
            <a:avLst/>
          </a:prstGeom>
          <a:noFill/>
          <a:ln>
            <a:noFill/>
          </a:ln>
        </p:spPr>
        <p:txBody>
          <a:bodyPr lIns="0" tIns="0" rIns="0" bIns="0" anchor="t" anchorCtr="0">
            <a:spAutoFit/>
          </a:bodyPr>
          <a:lstStyle/>
          <a:p>
            <a:pPr marL="0" marR="0" lvl="0" indent="0" algn="l" rtl="0">
              <a:spcBef>
                <a:spcPts val="0"/>
              </a:spcBef>
              <a:buClr>
                <a:schemeClr val="dk1"/>
              </a:buClr>
              <a:buFont typeface="Calibri"/>
              <a:buNone/>
            </a:pPr>
            <a:r>
              <a:rPr lang="en-US" b="1" i="0" u="none" strike="noStrike" cap="none" baseline="0" dirty="0">
                <a:solidFill>
                  <a:schemeClr val="dk1"/>
                </a:solidFill>
                <a:latin typeface="Calibri"/>
                <a:ea typeface="Calibri"/>
                <a:cs typeface="Calibri"/>
                <a:sym typeface="Calibri"/>
              </a:rPr>
              <a:t>Statics calculations used to validate the simulation results lead to normal stresses that are in the same order of magnitude. </a:t>
            </a:r>
            <a:endParaRPr b="1" i="0" u="none" strike="noStrike" cap="none" baseline="0" dirty="0">
              <a:solidFill>
                <a:schemeClr val="dk1"/>
              </a:solidFill>
              <a:latin typeface="Calibri"/>
              <a:ea typeface="Calibri"/>
              <a:cs typeface="Calibri"/>
              <a:sym typeface="Calibri"/>
            </a:endParaRPr>
          </a:p>
        </p:txBody>
      </p:sp>
      <p:sp>
        <p:nvSpPr>
          <p:cNvPr id="104" name="Shape 104"/>
          <p:cNvSpPr txBox="1">
            <a:spLocks noGrp="1"/>
          </p:cNvSpPr>
          <p:nvPr>
            <p:ph type="body" idx="1"/>
          </p:nvPr>
        </p:nvSpPr>
        <p:spPr>
          <a:xfrm>
            <a:off x="304800" y="1771650"/>
            <a:ext cx="3505200" cy="3428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endParaRPr sz="2000" b="1" i="0" u="none" strike="noStrike" cap="none" baseline="0" dirty="0">
              <a:solidFill>
                <a:schemeClr val="dk1"/>
              </a:solidFill>
              <a:latin typeface="Calibri"/>
              <a:ea typeface="Calibri"/>
              <a:cs typeface="Calibri"/>
              <a:sym typeface="Calibri"/>
            </a:endParaRPr>
          </a:p>
        </p:txBody>
      </p:sp>
      <p:pic>
        <p:nvPicPr>
          <p:cNvPr id="4" name="Content Placeholder 5">
            <a:extLst>
              <a:ext uri="{FF2B5EF4-FFF2-40B4-BE49-F238E27FC236}">
                <a16:creationId xmlns:a16="http://schemas.microsoft.com/office/drawing/2014/main" id="{AA076023-ADD5-7E4E-AB0F-AD46CE717406}"/>
              </a:ext>
            </a:extLst>
          </p:cNvPr>
          <p:cNvPicPr>
            <a:picLocks noChangeAspect="1"/>
          </p:cNvPicPr>
          <p:nvPr/>
        </p:nvPicPr>
        <p:blipFill>
          <a:blip r:embed="rId3"/>
          <a:stretch>
            <a:fillRect/>
          </a:stretch>
        </p:blipFill>
        <p:spPr>
          <a:xfrm>
            <a:off x="304800" y="1249549"/>
            <a:ext cx="5181600" cy="1729999"/>
          </a:xfrm>
          <a:prstGeom prst="rect">
            <a:avLst/>
          </a:prstGeom>
        </p:spPr>
      </p:pic>
      <p:pic>
        <p:nvPicPr>
          <p:cNvPr id="5" name="Picture 4">
            <a:extLst>
              <a:ext uri="{FF2B5EF4-FFF2-40B4-BE49-F238E27FC236}">
                <a16:creationId xmlns:a16="http://schemas.microsoft.com/office/drawing/2014/main" id="{37E7E0F5-97E9-A347-87DC-14853291A8AE}"/>
              </a:ext>
            </a:extLst>
          </p:cNvPr>
          <p:cNvPicPr>
            <a:picLocks noChangeAspect="1"/>
          </p:cNvPicPr>
          <p:nvPr/>
        </p:nvPicPr>
        <p:blipFill>
          <a:blip r:embed="rId4"/>
          <a:stretch>
            <a:fillRect/>
          </a:stretch>
        </p:blipFill>
        <p:spPr>
          <a:xfrm>
            <a:off x="1239254" y="2871972"/>
            <a:ext cx="2418347" cy="1422557"/>
          </a:xfrm>
          <a:prstGeom prst="rect">
            <a:avLst/>
          </a:prstGeom>
        </p:spPr>
      </p:pic>
      <p:pic>
        <p:nvPicPr>
          <p:cNvPr id="6" name="Picture 5" descr="A picture containing green, table, game&#10;&#10;Description automatically generated">
            <a:extLst>
              <a:ext uri="{FF2B5EF4-FFF2-40B4-BE49-F238E27FC236}">
                <a16:creationId xmlns:a16="http://schemas.microsoft.com/office/drawing/2014/main" id="{354FB1DB-0573-8849-9E98-A7FF3F223379}"/>
              </a:ext>
            </a:extLst>
          </p:cNvPr>
          <p:cNvPicPr>
            <a:picLocks noChangeAspect="1"/>
          </p:cNvPicPr>
          <p:nvPr/>
        </p:nvPicPr>
        <p:blipFill>
          <a:blip r:embed="rId5"/>
          <a:stretch>
            <a:fillRect/>
          </a:stretch>
        </p:blipFill>
        <p:spPr>
          <a:xfrm>
            <a:off x="5486400" y="1452084"/>
            <a:ext cx="2904539" cy="3054928"/>
          </a:xfrm>
          <a:prstGeom prst="rect">
            <a:avLst/>
          </a:prstGeom>
        </p:spPr>
      </p:pic>
      <p:pic>
        <p:nvPicPr>
          <p:cNvPr id="3" name="Picture 2" descr="A black sign with white text&#10;&#10;Description automatically generated">
            <a:extLst>
              <a:ext uri="{FF2B5EF4-FFF2-40B4-BE49-F238E27FC236}">
                <a16:creationId xmlns:a16="http://schemas.microsoft.com/office/drawing/2014/main" id="{698E8189-005A-8A43-9BE4-3011C2AA2CC2}"/>
              </a:ext>
            </a:extLst>
          </p:cNvPr>
          <p:cNvPicPr>
            <a:picLocks noChangeAspect="1"/>
          </p:cNvPicPr>
          <p:nvPr/>
        </p:nvPicPr>
        <p:blipFill>
          <a:blip r:embed="rId6"/>
          <a:stretch>
            <a:fillRect/>
          </a:stretch>
        </p:blipFill>
        <p:spPr>
          <a:xfrm>
            <a:off x="1462455" y="4431246"/>
            <a:ext cx="2195146" cy="454953"/>
          </a:xfrm>
          <a:prstGeom prst="rect">
            <a:avLst/>
          </a:prstGeom>
        </p:spPr>
      </p:pic>
      <p:sp>
        <p:nvSpPr>
          <p:cNvPr id="7" name="Slide Number Placeholder 6">
            <a:extLst>
              <a:ext uri="{FF2B5EF4-FFF2-40B4-BE49-F238E27FC236}">
                <a16:creationId xmlns:a16="http://schemas.microsoft.com/office/drawing/2014/main" id="{BDAEE810-C304-6C44-8A2C-175853DEF8A3}"/>
              </a:ext>
            </a:extLst>
          </p:cNvPr>
          <p:cNvSpPr>
            <a:spLocks noGrp="1"/>
          </p:cNvSpPr>
          <p:nvPr>
            <p:ph type="sldNum" sz="quarter" idx="4"/>
          </p:nvPr>
        </p:nvSpPr>
        <p:spPr/>
        <p:txBody>
          <a:bodyPr/>
          <a:lstStyle/>
          <a:p>
            <a:fld id="{F577E53E-616C-4B80-8F3C-B6584B31683E}" type="slidenum">
              <a:rPr lang="en-US" smtClean="0"/>
              <a:pPr/>
              <a:t>19</a:t>
            </a:fld>
            <a:endParaRPr lang="en-US" dirty="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46B240-2A23-3149-B44F-61E91AD8C6E9}"/>
              </a:ext>
            </a:extLst>
          </p:cNvPr>
          <p:cNvSpPr>
            <a:spLocks noGrp="1"/>
          </p:cNvSpPr>
          <p:nvPr>
            <p:ph type="body" sz="quarter" idx="14"/>
          </p:nvPr>
        </p:nvSpPr>
        <p:spPr/>
        <p:txBody>
          <a:bodyPr/>
          <a:lstStyle/>
          <a:p>
            <a:endParaRPr lang="en-US" dirty="0"/>
          </a:p>
        </p:txBody>
      </p:sp>
      <p:sp>
        <p:nvSpPr>
          <p:cNvPr id="3" name="Title 2">
            <a:extLst>
              <a:ext uri="{FF2B5EF4-FFF2-40B4-BE49-F238E27FC236}">
                <a16:creationId xmlns:a16="http://schemas.microsoft.com/office/drawing/2014/main" id="{9BD31344-E5B3-1F48-9A6C-DB430AA9BAF4}"/>
              </a:ext>
            </a:extLst>
          </p:cNvPr>
          <p:cNvSpPr>
            <a:spLocks noGrp="1"/>
          </p:cNvSpPr>
          <p:nvPr>
            <p:ph type="title"/>
          </p:nvPr>
        </p:nvSpPr>
        <p:spPr>
          <a:xfrm>
            <a:off x="73152" y="73152"/>
            <a:ext cx="8863030" cy="800219"/>
          </a:xfrm>
        </p:spPr>
        <p:txBody>
          <a:bodyPr/>
          <a:lstStyle/>
          <a:p>
            <a:r>
              <a:rPr lang="en-US" dirty="0"/>
              <a:t>ATNs provide an efficient means of transportation, but most existing systems are powered by the electric grid. </a:t>
            </a:r>
          </a:p>
        </p:txBody>
      </p:sp>
      <p:pic>
        <p:nvPicPr>
          <p:cNvPr id="4" name="Content Placeholder 13" descr="A picture containing grass, train, track, small&#10;&#10;Description automatically generated">
            <a:extLst>
              <a:ext uri="{FF2B5EF4-FFF2-40B4-BE49-F238E27FC236}">
                <a16:creationId xmlns:a16="http://schemas.microsoft.com/office/drawing/2014/main" id="{262ABC54-2DB2-8E43-A7D1-29136947ED07}"/>
              </a:ext>
            </a:extLst>
          </p:cNvPr>
          <p:cNvPicPr>
            <a:picLocks noGrp="1" noChangeAspect="1"/>
          </p:cNvPicPr>
          <p:nvPr>
            <p:ph sz="half" idx="2"/>
          </p:nvPr>
        </p:nvPicPr>
        <p:blipFill rotWithShape="1">
          <a:blip r:embed="rId2"/>
          <a:stretch/>
        </p:blipFill>
        <p:spPr>
          <a:xfrm>
            <a:off x="1963444" y="995473"/>
            <a:ext cx="4943104" cy="3400169"/>
          </a:xfrm>
          <a:prstGeom prst="rect">
            <a:avLst/>
          </a:prstGeom>
        </p:spPr>
      </p:pic>
      <p:sp>
        <p:nvSpPr>
          <p:cNvPr id="5" name="TextBox 4">
            <a:extLst>
              <a:ext uri="{FF2B5EF4-FFF2-40B4-BE49-F238E27FC236}">
                <a16:creationId xmlns:a16="http://schemas.microsoft.com/office/drawing/2014/main" id="{ED50AF98-2054-264D-BF40-4784936D1C24}"/>
              </a:ext>
            </a:extLst>
          </p:cNvPr>
          <p:cNvSpPr txBox="1"/>
          <p:nvPr/>
        </p:nvSpPr>
        <p:spPr>
          <a:xfrm>
            <a:off x="3817008" y="4527947"/>
            <a:ext cx="1248051" cy="615553"/>
          </a:xfrm>
          <a:prstGeom prst="rect">
            <a:avLst/>
          </a:prstGeom>
          <a:noFill/>
        </p:spPr>
        <p:txBody>
          <a:bodyPr wrap="square" rtlCol="0">
            <a:spAutoFit/>
          </a:bodyPr>
          <a:lstStyle/>
          <a:p>
            <a:r>
              <a:rPr lang="en-US" dirty="0">
                <a:latin typeface="Calibri" panose="020F0502020204030204" pitchFamily="34" charset="0"/>
              </a:rPr>
              <a:t>[</a:t>
            </a:r>
            <a:r>
              <a:rPr lang="en-US" dirty="0" err="1">
                <a:latin typeface="Calibri" panose="020F0502020204030204" pitchFamily="34" charset="0"/>
              </a:rPr>
              <a:t>Futran</a:t>
            </a:r>
            <a:r>
              <a:rPr lang="en-US" dirty="0">
                <a:latin typeface="Calibri" panose="020F0502020204030204" pitchFamily="34" charset="0"/>
              </a:rPr>
              <a:t>, n.d.] </a:t>
            </a:r>
          </a:p>
          <a:p>
            <a:endParaRPr lang="en-US" sz="2000" b="1" dirty="0">
              <a:latin typeface="Calibri" panose="020F0502020204030204" pitchFamily="34" charset="0"/>
            </a:endParaRPr>
          </a:p>
        </p:txBody>
      </p:sp>
      <p:sp>
        <p:nvSpPr>
          <p:cNvPr id="7" name="Slide Number Placeholder 6">
            <a:extLst>
              <a:ext uri="{FF2B5EF4-FFF2-40B4-BE49-F238E27FC236}">
                <a16:creationId xmlns:a16="http://schemas.microsoft.com/office/drawing/2014/main" id="{93739669-C882-044F-BA7A-B4FEA93574CB}"/>
              </a:ext>
            </a:extLst>
          </p:cNvPr>
          <p:cNvSpPr>
            <a:spLocks noGrp="1"/>
          </p:cNvSpPr>
          <p:nvPr>
            <p:ph type="sldNum" sz="quarter" idx="4"/>
          </p:nvPr>
        </p:nvSpPr>
        <p:spPr/>
        <p:txBody>
          <a:bodyPr/>
          <a:lstStyle/>
          <a:p>
            <a:fld id="{F577E53E-616C-4B80-8F3C-B6584B31683E}" type="slidenum">
              <a:rPr lang="en-US" smtClean="0"/>
              <a:pPr/>
              <a:t>2</a:t>
            </a:fld>
            <a:endParaRPr lang="en-US" dirty="0"/>
          </a:p>
        </p:txBody>
      </p:sp>
    </p:spTree>
    <p:extLst>
      <p:ext uri="{BB962C8B-B14F-4D97-AF65-F5344CB8AC3E}">
        <p14:creationId xmlns:p14="http://schemas.microsoft.com/office/powerpoint/2010/main" val="431589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Shape 255"/>
          <p:cNvSpPr txBox="1"/>
          <p:nvPr/>
        </p:nvSpPr>
        <p:spPr>
          <a:xfrm>
            <a:off x="3906837" y="4689872"/>
            <a:ext cx="1616099" cy="346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baseline="0">
                <a:solidFill>
                  <a:schemeClr val="dk1"/>
                </a:solidFill>
                <a:latin typeface="Calibri"/>
                <a:ea typeface="Calibri"/>
                <a:cs typeface="Calibri"/>
                <a:sym typeface="Calibri"/>
              </a:rPr>
              <a:t>Questions?</a:t>
            </a:r>
          </a:p>
        </p:txBody>
      </p:sp>
      <p:sp>
        <p:nvSpPr>
          <p:cNvPr id="256" name="Shape 256"/>
          <p:cNvSpPr/>
          <p:nvPr/>
        </p:nvSpPr>
        <p:spPr>
          <a:xfrm>
            <a:off x="202701" y="1964818"/>
            <a:ext cx="3464859" cy="328295"/>
          </a:xfrm>
          <a:prstGeom prst="rect">
            <a:avLst/>
          </a:prstGeom>
          <a:noFill/>
          <a:ln>
            <a:noFill/>
          </a:ln>
        </p:spPr>
        <p:txBody>
          <a:bodyPr wrap="square" lIns="63500" tIns="25400" rIns="63500" bIns="25400" anchor="t" anchorCtr="0">
            <a:spAutoFit/>
          </a:bodyPr>
          <a:lstStyle/>
          <a:p>
            <a:pPr marL="0" marR="0" lvl="0" indent="0" algn="l" rtl="0">
              <a:spcBef>
                <a:spcPts val="0"/>
              </a:spcBef>
              <a:buSzPct val="25000"/>
              <a:buNone/>
            </a:pPr>
            <a:r>
              <a:rPr lang="en-US" sz="1800" b="1" i="0" u="none" strike="noStrike" cap="none" baseline="0" dirty="0">
                <a:solidFill>
                  <a:srgbClr val="262626"/>
                </a:solidFill>
                <a:latin typeface="Calibri"/>
                <a:ea typeface="Calibri"/>
                <a:cs typeface="Calibri"/>
                <a:sym typeface="Calibri"/>
              </a:rPr>
              <a:t>Profile of structure is sound </a:t>
            </a:r>
          </a:p>
        </p:txBody>
      </p:sp>
      <p:sp>
        <p:nvSpPr>
          <p:cNvPr id="258" name="Shape 258"/>
          <p:cNvSpPr/>
          <p:nvPr/>
        </p:nvSpPr>
        <p:spPr>
          <a:xfrm>
            <a:off x="109537" y="3105147"/>
            <a:ext cx="3929061" cy="328612"/>
          </a:xfrm>
          <a:prstGeom prst="rect">
            <a:avLst/>
          </a:prstGeom>
          <a:noFill/>
          <a:ln>
            <a:noFill/>
          </a:ln>
        </p:spPr>
        <p:txBody>
          <a:bodyPr lIns="63500" tIns="25400" rIns="63500" bIns="25400" anchor="t" anchorCtr="0">
            <a:spAutoFit/>
          </a:bodyPr>
          <a:lstStyle/>
          <a:p>
            <a:pPr marL="0" marR="0" lvl="0" indent="0" algn="l" rtl="0">
              <a:spcBef>
                <a:spcPts val="0"/>
              </a:spcBef>
              <a:buSzPct val="25000"/>
              <a:buNone/>
            </a:pPr>
            <a:endParaRPr lang="en-US" sz="1800" b="1" i="0" u="none" strike="noStrike" cap="none" baseline="0" dirty="0">
              <a:solidFill>
                <a:srgbClr val="262626"/>
              </a:solidFill>
              <a:latin typeface="Calibri"/>
              <a:ea typeface="Calibri"/>
              <a:cs typeface="Calibri"/>
              <a:sym typeface="Calibri"/>
            </a:endParaRPr>
          </a:p>
        </p:txBody>
      </p:sp>
      <p:sp>
        <p:nvSpPr>
          <p:cNvPr id="261" name="Shape 261"/>
          <p:cNvSpPr txBox="1"/>
          <p:nvPr/>
        </p:nvSpPr>
        <p:spPr>
          <a:xfrm>
            <a:off x="136525" y="8334"/>
            <a:ext cx="184200" cy="2976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62" name="Shape 262"/>
          <p:cNvSpPr txBox="1"/>
          <p:nvPr/>
        </p:nvSpPr>
        <p:spPr>
          <a:xfrm>
            <a:off x="76200" y="90487"/>
            <a:ext cx="8980499" cy="800219"/>
          </a:xfrm>
          <a:prstGeom prst="rect">
            <a:avLst/>
          </a:prstGeom>
          <a:noFill/>
          <a:ln>
            <a:noFill/>
          </a:ln>
        </p:spPr>
        <p:txBody>
          <a:bodyPr lIns="0" tIns="0" rIns="0" bIns="0" anchor="t" anchorCtr="0">
            <a:spAutoFit/>
          </a:bodyPr>
          <a:lstStyle/>
          <a:p>
            <a:pPr marL="0" marR="0" lvl="0" indent="0" algn="l" rtl="0">
              <a:spcBef>
                <a:spcPts val="0"/>
              </a:spcBef>
              <a:buSzPct val="25000"/>
              <a:buNone/>
            </a:pPr>
            <a:r>
              <a:rPr lang="en-US" sz="2600" b="1" i="0" u="none" strike="noStrike" cap="none" baseline="0" dirty="0">
                <a:solidFill>
                  <a:srgbClr val="000000"/>
                </a:solidFill>
                <a:latin typeface="Calibri"/>
                <a:ea typeface="Calibri"/>
                <a:cs typeface="Calibri"/>
                <a:sym typeface="Calibri"/>
              </a:rPr>
              <a:t>In conclusion the solar racking is viable for straight segments of the </a:t>
            </a:r>
            <a:r>
              <a:rPr lang="en-US" sz="2600" b="1" i="0" u="none" strike="noStrike" cap="none" baseline="0" dirty="0" err="1">
                <a:solidFill>
                  <a:srgbClr val="000000"/>
                </a:solidFill>
                <a:latin typeface="Calibri"/>
                <a:ea typeface="Calibri"/>
                <a:cs typeface="Calibri"/>
                <a:sym typeface="Calibri"/>
              </a:rPr>
              <a:t>Superway</a:t>
            </a:r>
            <a:r>
              <a:rPr lang="en-US" sz="2600" b="1" dirty="0">
                <a:latin typeface="Calibri"/>
                <a:ea typeface="Calibri"/>
                <a:cs typeface="Calibri"/>
                <a:sym typeface="Calibri"/>
              </a:rPr>
              <a:t>, but there is room for more modularity. </a:t>
            </a:r>
            <a:endParaRPr lang="en-US" sz="2600" b="1" i="0" u="none" strike="noStrike" cap="none" baseline="0" dirty="0">
              <a:solidFill>
                <a:srgbClr val="000000"/>
              </a:solidFill>
              <a:latin typeface="Calibri"/>
              <a:ea typeface="Calibri"/>
              <a:cs typeface="Calibri"/>
              <a:sym typeface="Calibri"/>
            </a:endParaRPr>
          </a:p>
        </p:txBody>
      </p:sp>
      <p:pic>
        <p:nvPicPr>
          <p:cNvPr id="3" name="Picture 2" descr="A close up of a building&#10;&#10;Description automatically generated">
            <a:extLst>
              <a:ext uri="{FF2B5EF4-FFF2-40B4-BE49-F238E27FC236}">
                <a16:creationId xmlns:a16="http://schemas.microsoft.com/office/drawing/2014/main" id="{BA4380E1-3750-334C-958A-EB381E3F0F36}"/>
              </a:ext>
            </a:extLst>
          </p:cNvPr>
          <p:cNvPicPr>
            <a:picLocks noChangeAspect="1"/>
          </p:cNvPicPr>
          <p:nvPr/>
        </p:nvPicPr>
        <p:blipFill>
          <a:blip r:embed="rId3"/>
          <a:stretch>
            <a:fillRect/>
          </a:stretch>
        </p:blipFill>
        <p:spPr>
          <a:xfrm>
            <a:off x="3760723" y="1337619"/>
            <a:ext cx="5015723" cy="2468262"/>
          </a:xfrm>
          <a:prstGeom prst="rect">
            <a:avLst/>
          </a:prstGeom>
        </p:spPr>
      </p:pic>
      <p:sp>
        <p:nvSpPr>
          <p:cNvPr id="4" name="Down Arrow 3">
            <a:extLst>
              <a:ext uri="{FF2B5EF4-FFF2-40B4-BE49-F238E27FC236}">
                <a16:creationId xmlns:a16="http://schemas.microsoft.com/office/drawing/2014/main" id="{8D7B640F-417E-CB43-AFCC-C165EF1E5B64}"/>
              </a:ext>
            </a:extLst>
          </p:cNvPr>
          <p:cNvSpPr/>
          <p:nvPr/>
        </p:nvSpPr>
        <p:spPr>
          <a:xfrm>
            <a:off x="1428608" y="2439713"/>
            <a:ext cx="645459" cy="749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ape 256">
            <a:extLst>
              <a:ext uri="{FF2B5EF4-FFF2-40B4-BE49-F238E27FC236}">
                <a16:creationId xmlns:a16="http://schemas.microsoft.com/office/drawing/2014/main" id="{A5CE3467-1B30-3B42-ADA0-83EE1F647FA1}"/>
              </a:ext>
            </a:extLst>
          </p:cNvPr>
          <p:cNvSpPr/>
          <p:nvPr/>
        </p:nvSpPr>
        <p:spPr>
          <a:xfrm>
            <a:off x="136525" y="3335391"/>
            <a:ext cx="3464859" cy="605294"/>
          </a:xfrm>
          <a:prstGeom prst="rect">
            <a:avLst/>
          </a:prstGeom>
          <a:noFill/>
          <a:ln>
            <a:noFill/>
          </a:ln>
        </p:spPr>
        <p:txBody>
          <a:bodyPr wrap="square" lIns="63500" tIns="25400" rIns="63500" bIns="25400" anchor="t" anchorCtr="0">
            <a:spAutoFit/>
          </a:bodyPr>
          <a:lstStyle/>
          <a:p>
            <a:pPr marL="0" marR="0" lvl="0" indent="0" algn="l" rtl="0">
              <a:spcBef>
                <a:spcPts val="0"/>
              </a:spcBef>
              <a:buSzPct val="25000"/>
              <a:buNone/>
            </a:pPr>
            <a:r>
              <a:rPr lang="en-US" sz="1800" b="1" dirty="0">
                <a:solidFill>
                  <a:srgbClr val="262626"/>
                </a:solidFill>
                <a:latin typeface="Calibri"/>
                <a:ea typeface="Calibri"/>
                <a:cs typeface="Calibri"/>
                <a:sym typeface="Calibri"/>
              </a:rPr>
              <a:t>Gusset plates can help increase modularity</a:t>
            </a:r>
            <a:endParaRPr lang="en-US" sz="1800" b="1" i="0" u="none" strike="noStrike" cap="none" baseline="0" dirty="0">
              <a:solidFill>
                <a:srgbClr val="262626"/>
              </a:solidFill>
              <a:latin typeface="Calibri"/>
              <a:ea typeface="Calibri"/>
              <a:cs typeface="Calibri"/>
              <a:sym typeface="Calibri"/>
            </a:endParaRPr>
          </a:p>
        </p:txBody>
      </p:sp>
      <p:sp>
        <p:nvSpPr>
          <p:cNvPr id="5" name="Slide Number Placeholder 4">
            <a:extLst>
              <a:ext uri="{FF2B5EF4-FFF2-40B4-BE49-F238E27FC236}">
                <a16:creationId xmlns:a16="http://schemas.microsoft.com/office/drawing/2014/main" id="{BEE77D89-12F6-D344-B83E-D1EB791874DF}"/>
              </a:ext>
            </a:extLst>
          </p:cNvPr>
          <p:cNvSpPr>
            <a:spLocks noGrp="1"/>
          </p:cNvSpPr>
          <p:nvPr>
            <p:ph type="sldNum" sz="quarter" idx="4"/>
          </p:nvPr>
        </p:nvSpPr>
        <p:spPr/>
        <p:txBody>
          <a:bodyPr/>
          <a:lstStyle/>
          <a:p>
            <a:fld id="{F577E53E-616C-4B80-8F3C-B6584B31683E}" type="slidenum">
              <a:rPr lang="en-US" smtClean="0"/>
              <a:pPr/>
              <a:t>20</a:t>
            </a:fld>
            <a:endParaRPr lang="en-US" dirty="0"/>
          </a:p>
        </p:txBody>
      </p:sp>
    </p:spTree>
    <p:extLst>
      <p:ext uri="{BB962C8B-B14F-4D97-AF65-F5344CB8AC3E}">
        <p14:creationId xmlns:p14="http://schemas.microsoft.com/office/powerpoint/2010/main" val="141659590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43435" y="473262"/>
            <a:ext cx="8792747" cy="4016484"/>
          </a:xfrm>
        </p:spPr>
        <p:txBody>
          <a:bodyPr/>
          <a:lstStyle/>
          <a:p>
            <a:r>
              <a:rPr lang="en-US" sz="1000" b="0" dirty="0" err="1">
                <a:latin typeface="Calibri Light" panose="020F0302020204030204" pitchFamily="34" charset="0"/>
                <a:cs typeface="Calibri Light" panose="020F0302020204030204" pitchFamily="34" charset="0"/>
              </a:rPr>
              <a:t>Baetu</a:t>
            </a:r>
            <a:r>
              <a:rPr lang="en-US" sz="1000" b="0" dirty="0">
                <a:latin typeface="Calibri Light" panose="020F0302020204030204" pitchFamily="34" charset="0"/>
                <a:cs typeface="Calibri Light" panose="020F0302020204030204" pitchFamily="34" charset="0"/>
              </a:rPr>
              <a:t>, G., Carmen, T., </a:t>
            </a:r>
            <a:r>
              <a:rPr lang="en-US" sz="1000" b="0" dirty="0" err="1">
                <a:latin typeface="Calibri Light" panose="020F0302020204030204" pitchFamily="34" charset="0"/>
                <a:cs typeface="Calibri Light" panose="020F0302020204030204" pitchFamily="34" charset="0"/>
              </a:rPr>
              <a:t>Axinte</a:t>
            </a:r>
            <a:r>
              <a:rPr lang="en-US" sz="1000" b="0" dirty="0">
                <a:latin typeface="Calibri Light" panose="020F0302020204030204" pitchFamily="34" charset="0"/>
                <a:cs typeface="Calibri Light" panose="020F0302020204030204" pitchFamily="34" charset="0"/>
              </a:rPr>
              <a:t>, E., &amp; </a:t>
            </a:r>
            <a:r>
              <a:rPr lang="en-US" sz="1000" b="0" dirty="0" err="1">
                <a:latin typeface="Calibri Light" panose="020F0302020204030204" pitchFamily="34" charset="0"/>
                <a:cs typeface="Calibri Light" panose="020F0302020204030204" pitchFamily="34" charset="0"/>
              </a:rPr>
              <a:t>Roşca</a:t>
            </a:r>
            <a:r>
              <a:rPr lang="en-US" sz="1000" b="0" dirty="0">
                <a:latin typeface="Calibri Light" panose="020F0302020204030204" pitchFamily="34" charset="0"/>
                <a:cs typeface="Calibri Light" panose="020F0302020204030204" pitchFamily="34" charset="0"/>
              </a:rPr>
              <a:t>, V. (2013). Numerical simulation of wind action on a solar panels array for different wind directions.</a:t>
            </a:r>
          </a:p>
          <a:p>
            <a:endParaRPr lang="en-US" sz="1000" b="0" dirty="0">
              <a:latin typeface="Calibri Light" panose="020F0302020204030204" pitchFamily="34" charset="0"/>
              <a:cs typeface="Calibri Light" panose="020F0302020204030204" pitchFamily="34" charset="0"/>
            </a:endParaRPr>
          </a:p>
          <a:p>
            <a:r>
              <a:rPr lang="en-US" sz="1000" b="0" dirty="0" err="1">
                <a:latin typeface="Calibri Light" panose="020F0302020204030204" pitchFamily="34" charset="0"/>
                <a:cs typeface="Calibri Light" panose="020F0302020204030204" pitchFamily="34" charset="0"/>
              </a:rPr>
              <a:t>Futran</a:t>
            </a:r>
            <a:r>
              <a:rPr lang="en-US" sz="1000" b="0" dirty="0">
                <a:latin typeface="Calibri Light" panose="020F0302020204030204" pitchFamily="34" charset="0"/>
                <a:cs typeface="Calibri Light" panose="020F0302020204030204" pitchFamily="34" charset="0"/>
              </a:rPr>
              <a:t>, n.d.</a:t>
            </a:r>
          </a:p>
          <a:p>
            <a:endParaRPr lang="en-US" sz="1000" b="0" dirty="0">
              <a:latin typeface="Calibri Light" panose="020F0302020204030204" pitchFamily="34" charset="0"/>
              <a:cs typeface="Calibri Light" panose="020F0302020204030204" pitchFamily="34" charset="0"/>
            </a:endParaRPr>
          </a:p>
          <a:p>
            <a:r>
              <a:rPr lang="en-US" sz="1000" b="0" dirty="0" err="1">
                <a:latin typeface="Calibri Light" panose="020F0302020204030204" pitchFamily="34" charset="0"/>
                <a:cs typeface="Calibri Light" panose="020F0302020204030204" pitchFamily="34" charset="0"/>
              </a:rPr>
              <a:t>Genmounts</a:t>
            </a:r>
            <a:r>
              <a:rPr lang="en-US" sz="1000" b="0" dirty="0">
                <a:latin typeface="Calibri Light" panose="020F0302020204030204" pitchFamily="34" charset="0"/>
                <a:cs typeface="Calibri Light" panose="020F0302020204030204" pitchFamily="34" charset="0"/>
              </a:rPr>
              <a:t> | Renewable Energy Holdings, 97 River Road 2 Floor, Flemington, N. 0., &amp; T: 908-788-7750 | F: 908-837-9021.Genmounts vector 1.0 (1 column) post driven installation manual</a:t>
            </a:r>
          </a:p>
          <a:p>
            <a:endParaRPr lang="en-US" sz="1000" b="0" dirty="0">
              <a:latin typeface="Calibri Light" panose="020F0302020204030204" pitchFamily="34" charset="0"/>
              <a:cs typeface="Calibri Light" panose="020F0302020204030204" pitchFamily="34" charset="0"/>
            </a:endParaRPr>
          </a:p>
          <a:p>
            <a:r>
              <a:rPr lang="en-US" sz="1000" b="0" dirty="0">
                <a:latin typeface="Calibri Light" panose="020F0302020204030204" pitchFamily="34" charset="0"/>
                <a:cs typeface="Calibri Light" panose="020F0302020204030204" pitchFamily="34" charset="0"/>
              </a:rPr>
              <a:t>Griggs, F. (2015, July 1,). The warren truss ., 1-2. Retrieved from </a:t>
            </a:r>
            <a:r>
              <a:rPr lang="en-US" sz="1000" b="0" dirty="0">
                <a:latin typeface="Calibri Light" panose="020F0302020204030204" pitchFamily="34" charset="0"/>
                <a:cs typeface="Calibri Light" panose="020F0302020204030204" pitchFamily="34" charset="0"/>
                <a:hlinkClick r:id="rId3"/>
              </a:rPr>
              <a:t>https://www.structuremag.org/?p=8715</a:t>
            </a:r>
            <a:endParaRPr lang="en-US" sz="1000" b="0" dirty="0">
              <a:latin typeface="Calibri Light" panose="020F0302020204030204" pitchFamily="34" charset="0"/>
              <a:cs typeface="Calibri Light" panose="020F0302020204030204" pitchFamily="34" charset="0"/>
            </a:endParaRPr>
          </a:p>
          <a:p>
            <a:endParaRPr lang="en-US" sz="1000" b="0" dirty="0">
              <a:latin typeface="Calibri Light" panose="020F0302020204030204" pitchFamily="34" charset="0"/>
              <a:cs typeface="Calibri Light" panose="020F0302020204030204" pitchFamily="34" charset="0"/>
            </a:endParaRPr>
          </a:p>
          <a:p>
            <a:r>
              <a:rPr lang="en-US" sz="1000" b="0" dirty="0">
                <a:latin typeface="Calibri Light" panose="020F0302020204030204" pitchFamily="34" charset="0"/>
                <a:cs typeface="Calibri Light" panose="020F0302020204030204" pitchFamily="34" charset="0"/>
              </a:rPr>
              <a:t>Maffei, J., </a:t>
            </a:r>
            <a:r>
              <a:rPr lang="en-US" sz="1000" b="0" dirty="0" err="1">
                <a:latin typeface="Calibri Light" panose="020F0302020204030204" pitchFamily="34" charset="0"/>
                <a:cs typeface="Calibri Light" panose="020F0302020204030204" pitchFamily="34" charset="0"/>
              </a:rPr>
              <a:t>Telleen</a:t>
            </a:r>
            <a:r>
              <a:rPr lang="en-US" sz="1000" b="0" dirty="0">
                <a:latin typeface="Calibri Light" panose="020F0302020204030204" pitchFamily="34" charset="0"/>
                <a:cs typeface="Calibri Light" panose="020F0302020204030204" pitchFamily="34" charset="0"/>
              </a:rPr>
              <a:t>, K., Ward, R., Kopp, G. A., &amp; Schellenberg, A. (2014). Wind design practice and recommendations for solar arrays on low-slope roofs. Journal of Structural Engineering, 140(2), 04013040 (10 pp.). doi:10.1061/(ASCE)ST.1943-541X.0000806</a:t>
            </a:r>
          </a:p>
          <a:p>
            <a:endParaRPr lang="en-US" sz="1000" b="0" dirty="0">
              <a:latin typeface="Calibri Light" panose="020F0302020204030204" pitchFamily="34" charset="0"/>
              <a:cs typeface="Calibri Light" panose="020F0302020204030204" pitchFamily="34" charset="0"/>
            </a:endParaRPr>
          </a:p>
          <a:p>
            <a:r>
              <a:rPr lang="en-US" sz="1000" b="0" dirty="0" err="1">
                <a:latin typeface="Calibri Light" panose="020F0302020204030204" pitchFamily="34" charset="0"/>
                <a:cs typeface="Calibri Light" panose="020F0302020204030204" pitchFamily="34" charset="0"/>
              </a:rPr>
              <a:t>Mechatron.PV</a:t>
            </a:r>
            <a:r>
              <a:rPr lang="en-US" sz="1000" b="0" dirty="0">
                <a:latin typeface="Calibri Light" panose="020F0302020204030204" pitchFamily="34" charset="0"/>
                <a:cs typeface="Calibri Light" panose="020F0302020204030204" pitchFamily="34" charset="0"/>
              </a:rPr>
              <a:t> - clamp . Retrieved from </a:t>
            </a:r>
            <a:r>
              <a:rPr lang="en-US" sz="1000" b="0" dirty="0">
                <a:latin typeface="Calibri Light" panose="020F0302020204030204" pitchFamily="34" charset="0"/>
                <a:cs typeface="Calibri Light" panose="020F0302020204030204" pitchFamily="34" charset="0"/>
                <a:hlinkClick r:id="rId4"/>
              </a:rPr>
              <a:t>https://mechatron.eu/products/hardware/clamp/</a:t>
            </a:r>
            <a:endParaRPr lang="en-US" sz="1000" b="0" dirty="0">
              <a:latin typeface="Calibri Light" panose="020F0302020204030204" pitchFamily="34" charset="0"/>
              <a:cs typeface="Calibri Light" panose="020F0302020204030204" pitchFamily="34" charset="0"/>
            </a:endParaRPr>
          </a:p>
          <a:p>
            <a:endParaRPr lang="en-US" sz="1000" b="0" dirty="0">
              <a:latin typeface="Calibri Light" panose="020F0302020204030204" pitchFamily="34" charset="0"/>
              <a:cs typeface="Calibri Light" panose="020F0302020204030204" pitchFamily="34" charset="0"/>
            </a:endParaRPr>
          </a:p>
          <a:p>
            <a:r>
              <a:rPr lang="en-US" sz="1000" b="0" dirty="0" err="1">
                <a:latin typeface="Calibri Light" panose="020F0302020204030204" pitchFamily="34" charset="0"/>
                <a:cs typeface="Calibri Light" panose="020F0302020204030204" pitchFamily="34" charset="0"/>
              </a:rPr>
              <a:t>Nitzko</a:t>
            </a:r>
            <a:r>
              <a:rPr lang="en-US" sz="1000" b="0" dirty="0">
                <a:latin typeface="Calibri Light" panose="020F0302020204030204" pitchFamily="34" charset="0"/>
                <a:cs typeface="Calibri Light" panose="020F0302020204030204" pitchFamily="34" charset="0"/>
              </a:rPr>
              <a:t>, M., Geis, S., </a:t>
            </a:r>
            <a:r>
              <a:rPr lang="en-US" sz="1000" b="0" dirty="0" err="1">
                <a:latin typeface="Calibri Light" panose="020F0302020204030204" pitchFamily="34" charset="0"/>
                <a:cs typeface="Calibri Light" panose="020F0302020204030204" pitchFamily="34" charset="0"/>
              </a:rPr>
              <a:t>Rothfuchs</a:t>
            </a:r>
            <a:r>
              <a:rPr lang="en-US" sz="1000" b="0" dirty="0">
                <a:latin typeface="Calibri Light" panose="020F0302020204030204" pitchFamily="34" charset="0"/>
                <a:cs typeface="Calibri Light" panose="020F0302020204030204" pitchFamily="34" charset="0"/>
              </a:rPr>
              <a:t>, K., Schaller, S., Baumann, N., </a:t>
            </a:r>
            <a:r>
              <a:rPr lang="en-US" sz="1000" b="0" dirty="0" err="1">
                <a:latin typeface="Calibri Light" panose="020F0302020204030204" pitchFamily="34" charset="0"/>
                <a:cs typeface="Calibri Light" panose="020F0302020204030204" pitchFamily="34" charset="0"/>
              </a:rPr>
              <a:t>Lagaly</a:t>
            </a:r>
            <a:r>
              <a:rPr lang="en-US" sz="1000" b="0" dirty="0">
                <a:latin typeface="Calibri Light" panose="020F0302020204030204" pitchFamily="34" charset="0"/>
                <a:cs typeface="Calibri Light" panose="020F0302020204030204" pitchFamily="34" charset="0"/>
              </a:rPr>
              <a:t>, C., &amp; Foster, S. (2011). System for mounting an elevated solar installation . Germany:</a:t>
            </a:r>
          </a:p>
          <a:p>
            <a:endParaRPr lang="en-US" sz="1000" b="0" dirty="0">
              <a:latin typeface="Calibri Light" panose="020F0302020204030204" pitchFamily="34" charset="0"/>
              <a:cs typeface="Calibri Light" panose="020F0302020204030204" pitchFamily="34" charset="0"/>
            </a:endParaRPr>
          </a:p>
          <a:p>
            <a:r>
              <a:rPr lang="en-US" sz="1000" b="0" dirty="0" err="1">
                <a:latin typeface="Calibri Light" panose="020F0302020204030204" pitchFamily="34" charset="0"/>
                <a:cs typeface="Calibri Light" panose="020F0302020204030204" pitchFamily="34" charset="0"/>
              </a:rPr>
              <a:t>QuadPod</a:t>
            </a:r>
            <a:r>
              <a:rPr lang="en-US" sz="1000" b="0" dirty="0">
                <a:latin typeface="Calibri Light" panose="020F0302020204030204" pitchFamily="34" charset="0"/>
                <a:cs typeface="Calibri Light" panose="020F0302020204030204" pitchFamily="34" charset="0"/>
              </a:rPr>
              <a:t> long span canopy . Retrieved from </a:t>
            </a:r>
            <a:r>
              <a:rPr lang="en-US" sz="1000" b="0" dirty="0">
                <a:latin typeface="Calibri Light" panose="020F0302020204030204" pitchFamily="34" charset="0"/>
                <a:cs typeface="Calibri Light" panose="020F0302020204030204" pitchFamily="34" charset="0"/>
                <a:hlinkClick r:id="rId5"/>
              </a:rPr>
              <a:t>https://questrenewables.com/products/surface-lot/</a:t>
            </a:r>
            <a:endParaRPr lang="en-US" sz="1000" b="0" dirty="0">
              <a:latin typeface="Calibri Light" panose="020F0302020204030204" pitchFamily="34" charset="0"/>
              <a:cs typeface="Calibri Light" panose="020F0302020204030204" pitchFamily="34" charset="0"/>
            </a:endParaRPr>
          </a:p>
          <a:p>
            <a:endParaRPr lang="en-US" sz="1000" b="0" dirty="0">
              <a:latin typeface="Calibri Light" panose="020F0302020204030204" pitchFamily="34" charset="0"/>
              <a:cs typeface="Calibri Light" panose="020F0302020204030204" pitchFamily="34" charset="0"/>
            </a:endParaRPr>
          </a:p>
          <a:p>
            <a:r>
              <a:rPr lang="en-US" sz="1000" b="0" dirty="0">
                <a:latin typeface="Calibri Light" panose="020F0302020204030204" pitchFamily="34" charset="0"/>
                <a:cs typeface="Calibri Light" panose="020F0302020204030204" pitchFamily="34" charset="0"/>
              </a:rPr>
              <a:t>Roger A. Messenger, &amp; Jerry </a:t>
            </a:r>
            <a:r>
              <a:rPr lang="en-US" sz="1000" b="0" dirty="0" err="1">
                <a:latin typeface="Calibri Light" panose="020F0302020204030204" pitchFamily="34" charset="0"/>
                <a:cs typeface="Calibri Light" panose="020F0302020204030204" pitchFamily="34" charset="0"/>
              </a:rPr>
              <a:t>Ventre.Mechanical</a:t>
            </a:r>
            <a:r>
              <a:rPr lang="en-US" sz="1000" b="0" dirty="0">
                <a:latin typeface="Calibri Light" panose="020F0302020204030204" pitchFamily="34" charset="0"/>
                <a:cs typeface="Calibri Light" panose="020F0302020204030204" pitchFamily="34" charset="0"/>
              </a:rPr>
              <a:t> considerations </a:t>
            </a:r>
            <a:br>
              <a:rPr lang="en-US" sz="1000" b="0" dirty="0">
                <a:latin typeface="Calibri Light" panose="020F0302020204030204" pitchFamily="34" charset="0"/>
                <a:cs typeface="Calibri Light" panose="020F0302020204030204" pitchFamily="34" charset="0"/>
              </a:rPr>
            </a:br>
            <a:r>
              <a:rPr lang="en-US" sz="1000" b="0" dirty="0">
                <a:latin typeface="Calibri Light" panose="020F0302020204030204" pitchFamily="34" charset="0"/>
                <a:cs typeface="Calibri Light" panose="020F0302020204030204" pitchFamily="34" charset="0"/>
              </a:rPr>
              <a:t>. Photovoltaic systems engineering (pp. 159-195) CRC Press.</a:t>
            </a:r>
          </a:p>
          <a:p>
            <a:endParaRPr lang="en-US" sz="1000" b="0" dirty="0">
              <a:latin typeface="Calibri Light" panose="020F0302020204030204" pitchFamily="34" charset="0"/>
              <a:cs typeface="Calibri Light" panose="020F0302020204030204" pitchFamily="34" charset="0"/>
            </a:endParaRPr>
          </a:p>
          <a:p>
            <a:r>
              <a:rPr lang="en-US" sz="1000" b="0" dirty="0">
                <a:latin typeface="Calibri Light" panose="020F0302020204030204" pitchFamily="34" charset="0"/>
                <a:cs typeface="Calibri Light" panose="020F0302020204030204" pitchFamily="34" charset="0"/>
              </a:rPr>
              <a:t>Steel Tube Institute of North </a:t>
            </a:r>
            <a:r>
              <a:rPr lang="en-US" sz="1000" b="0" dirty="0" err="1">
                <a:latin typeface="Calibri Light" panose="020F0302020204030204" pitchFamily="34" charset="0"/>
                <a:cs typeface="Calibri Light" panose="020F0302020204030204" pitchFamily="34" charset="0"/>
              </a:rPr>
              <a:t>America.Dimensions</a:t>
            </a:r>
            <a:r>
              <a:rPr lang="en-US" sz="1000" b="0" dirty="0">
                <a:latin typeface="Calibri Light" panose="020F0302020204030204" pitchFamily="34" charset="0"/>
                <a:cs typeface="Calibri Light" panose="020F0302020204030204" pitchFamily="34" charset="0"/>
              </a:rPr>
              <a:t> and section properties of rectangular HSS. Retrieved from </a:t>
            </a:r>
            <a:r>
              <a:rPr lang="en-US" sz="1000" b="0" dirty="0">
                <a:latin typeface="Calibri Light" panose="020F0302020204030204" pitchFamily="34" charset="0"/>
                <a:cs typeface="Calibri Light" panose="020F0302020204030204" pitchFamily="34" charset="0"/>
                <a:hlinkClick r:id="rId6"/>
              </a:rPr>
              <a:t>http://www.cim.mcgill.ca/~paul/HollowStruct.pdf</a:t>
            </a:r>
            <a:endParaRPr lang="en-US" sz="1000" b="0" dirty="0">
              <a:latin typeface="Calibri Light" panose="020F0302020204030204" pitchFamily="34" charset="0"/>
              <a:cs typeface="Calibri Light" panose="020F0302020204030204" pitchFamily="34" charset="0"/>
            </a:endParaRPr>
          </a:p>
          <a:p>
            <a:endParaRPr lang="en-US" sz="1000" b="0" dirty="0">
              <a:latin typeface="Calibri Light" panose="020F0302020204030204" pitchFamily="34" charset="0"/>
              <a:cs typeface="Calibri Light" panose="020F0302020204030204" pitchFamily="34" charset="0"/>
            </a:endParaRPr>
          </a:p>
          <a:p>
            <a:r>
              <a:rPr lang="en-US" sz="1000" b="0" dirty="0">
                <a:latin typeface="Calibri Light" panose="020F0302020204030204" pitchFamily="34" charset="0"/>
                <a:cs typeface="Calibri Light" panose="020F0302020204030204" pitchFamily="34" charset="0"/>
              </a:rPr>
              <a:t>Wind loads: General requirements </a:t>
            </a:r>
            <a:br>
              <a:rPr lang="en-US" sz="1000" b="0" dirty="0">
                <a:latin typeface="Calibri Light" panose="020F0302020204030204" pitchFamily="34" charset="0"/>
                <a:cs typeface="Calibri Light" panose="020F0302020204030204" pitchFamily="34" charset="0"/>
              </a:rPr>
            </a:br>
            <a:r>
              <a:rPr lang="en-US" sz="1000" b="0" dirty="0">
                <a:latin typeface="Calibri Light" panose="020F0302020204030204" pitchFamily="34" charset="0"/>
                <a:cs typeface="Calibri Light" panose="020F0302020204030204" pitchFamily="34" charset="0"/>
              </a:rPr>
              <a:t>. (2017). ASCE 7-16 minimum design loads and associated criteria for buildings and other structures (pp. 245-387)</a:t>
            </a:r>
          </a:p>
          <a:p>
            <a:endParaRPr lang="en-US" sz="1100" b="0" dirty="0">
              <a:latin typeface="Calibri Light" panose="020F0302020204030204" pitchFamily="34" charset="0"/>
              <a:cs typeface="Calibri Light" panose="020F0302020204030204" pitchFamily="34" charset="0"/>
            </a:endParaRPr>
          </a:p>
        </p:txBody>
      </p:sp>
      <p:sp>
        <p:nvSpPr>
          <p:cNvPr id="3" name="Title 2"/>
          <p:cNvSpPr>
            <a:spLocks noGrp="1"/>
          </p:cNvSpPr>
          <p:nvPr>
            <p:ph type="title"/>
          </p:nvPr>
        </p:nvSpPr>
        <p:spPr/>
        <p:txBody>
          <a:bodyPr/>
          <a:lstStyle/>
          <a:p>
            <a:r>
              <a:rPr lang="en-US" dirty="0"/>
              <a:t>References</a:t>
            </a:r>
            <a:endParaRPr lang="en-US" dirty="0">
              <a:solidFill>
                <a:srgbClr val="FF0000"/>
              </a:solidFill>
              <a:highlight>
                <a:srgbClr val="FFFF00"/>
              </a:highlight>
            </a:endParaRPr>
          </a:p>
        </p:txBody>
      </p:sp>
      <p:sp>
        <p:nvSpPr>
          <p:cNvPr id="5" name="Slide Number Placeholder 4">
            <a:extLst>
              <a:ext uri="{FF2B5EF4-FFF2-40B4-BE49-F238E27FC236}">
                <a16:creationId xmlns:a16="http://schemas.microsoft.com/office/drawing/2014/main" id="{94FDD9E6-E816-3F44-ACC8-83B8F3503FB8}"/>
              </a:ext>
            </a:extLst>
          </p:cNvPr>
          <p:cNvSpPr>
            <a:spLocks noGrp="1"/>
          </p:cNvSpPr>
          <p:nvPr>
            <p:ph type="sldNum" sz="quarter" idx="4"/>
          </p:nvPr>
        </p:nvSpPr>
        <p:spPr/>
        <p:txBody>
          <a:bodyPr/>
          <a:lstStyle/>
          <a:p>
            <a:fld id="{F577E53E-616C-4B80-8F3C-B6584B31683E}" type="slidenum">
              <a:rPr lang="en-US" smtClean="0"/>
              <a:pPr/>
              <a:t>21</a:t>
            </a:fld>
            <a:endParaRPr lang="en-US" dirty="0"/>
          </a:p>
        </p:txBody>
      </p:sp>
    </p:spTree>
    <p:extLst>
      <p:ext uri="{BB962C8B-B14F-4D97-AF65-F5344CB8AC3E}">
        <p14:creationId xmlns:p14="http://schemas.microsoft.com/office/powerpoint/2010/main" val="2517526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3" name="Shape 43"/>
          <p:cNvSpPr/>
          <p:nvPr/>
        </p:nvSpPr>
        <p:spPr>
          <a:xfrm>
            <a:off x="3074988" y="1420416"/>
            <a:ext cx="4784222" cy="420628"/>
          </a:xfrm>
          <a:prstGeom prst="rect">
            <a:avLst/>
          </a:prstGeom>
          <a:noFill/>
          <a:ln>
            <a:noFill/>
          </a:ln>
        </p:spPr>
        <p:txBody>
          <a:bodyPr wrap="square" lIns="63500" tIns="25400" rIns="63500" bIns="25400" anchor="t" anchorCtr="0">
            <a:spAutoFit/>
          </a:bodyPr>
          <a:lstStyle/>
          <a:p>
            <a:pPr marL="0" marR="0" lvl="0" indent="0" algn="l" rtl="0">
              <a:spcBef>
                <a:spcPts val="0"/>
              </a:spcBef>
              <a:buSzPct val="25000"/>
              <a:buNone/>
            </a:pPr>
            <a:r>
              <a:rPr lang="en-US" sz="2400" b="1" dirty="0">
                <a:solidFill>
                  <a:srgbClr val="262626"/>
                </a:solidFill>
                <a:latin typeface="Calibri"/>
                <a:ea typeface="Calibri"/>
                <a:cs typeface="Calibri"/>
                <a:sym typeface="Calibri"/>
              </a:rPr>
              <a:t>Literature Review </a:t>
            </a:r>
            <a:endParaRPr lang="en-US" sz="2400" b="1" i="0" u="none" strike="noStrike" cap="none" baseline="0" dirty="0">
              <a:solidFill>
                <a:srgbClr val="262626"/>
              </a:solidFill>
              <a:latin typeface="Calibri"/>
              <a:ea typeface="Calibri"/>
              <a:cs typeface="Calibri"/>
              <a:sym typeface="Calibri"/>
            </a:endParaRPr>
          </a:p>
        </p:txBody>
      </p:sp>
      <p:sp>
        <p:nvSpPr>
          <p:cNvPr id="44" name="Shape 44"/>
          <p:cNvSpPr/>
          <p:nvPr/>
        </p:nvSpPr>
        <p:spPr>
          <a:xfrm>
            <a:off x="228600" y="1229916"/>
            <a:ext cx="2666999" cy="715499"/>
          </a:xfrm>
          <a:prstGeom prst="rect">
            <a:avLst/>
          </a:prstGeom>
          <a:solidFill>
            <a:srgbClr val="262626"/>
          </a:solidFill>
          <a:ln w="9525"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b="1" i="0" u="none" strike="noStrike" cap="none" baseline="0" dirty="0">
                <a:solidFill>
                  <a:srgbClr val="EAEAEA"/>
                </a:solidFill>
                <a:latin typeface="Calibri"/>
                <a:ea typeface="Calibri"/>
                <a:cs typeface="Calibri"/>
                <a:sym typeface="Calibri"/>
              </a:rPr>
              <a:t>Image for</a:t>
            </a:r>
          </a:p>
          <a:p>
            <a:pPr marL="0" marR="0" lvl="0" indent="0" algn="ctr" rtl="0">
              <a:spcBef>
                <a:spcPts val="0"/>
              </a:spcBef>
              <a:buSzPct val="25000"/>
              <a:buNone/>
            </a:pPr>
            <a:r>
              <a:rPr lang="en-US" sz="2400" b="1" i="0" u="none" strike="noStrike" cap="none" baseline="0" dirty="0">
                <a:solidFill>
                  <a:srgbClr val="EAEAEA"/>
                </a:solidFill>
                <a:latin typeface="Calibri"/>
                <a:ea typeface="Calibri"/>
                <a:cs typeface="Calibri"/>
                <a:sym typeface="Calibri"/>
              </a:rPr>
              <a:t>Topic 1</a:t>
            </a:r>
          </a:p>
        </p:txBody>
      </p:sp>
      <p:sp>
        <p:nvSpPr>
          <p:cNvPr id="45" name="Shape 45"/>
          <p:cNvSpPr/>
          <p:nvPr/>
        </p:nvSpPr>
        <p:spPr>
          <a:xfrm>
            <a:off x="4713287" y="2870597"/>
            <a:ext cx="2312546" cy="420628"/>
          </a:xfrm>
          <a:prstGeom prst="rect">
            <a:avLst/>
          </a:prstGeom>
          <a:noFill/>
          <a:ln>
            <a:noFill/>
          </a:ln>
        </p:spPr>
        <p:txBody>
          <a:bodyPr wrap="square" lIns="63500" tIns="25400" rIns="63500" bIns="25400" anchor="t" anchorCtr="0">
            <a:spAutoFit/>
          </a:bodyPr>
          <a:lstStyle/>
          <a:p>
            <a:pPr marL="0" marR="0" lvl="0" indent="0" algn="l" rtl="0">
              <a:spcBef>
                <a:spcPts val="0"/>
              </a:spcBef>
              <a:buSzPct val="25000"/>
              <a:buNone/>
            </a:pPr>
            <a:r>
              <a:rPr lang="en-US" sz="2400" b="1" i="0" u="none" strike="noStrike" cap="none" baseline="0" dirty="0">
                <a:solidFill>
                  <a:srgbClr val="262626"/>
                </a:solidFill>
                <a:latin typeface="Calibri"/>
                <a:ea typeface="Calibri"/>
                <a:cs typeface="Calibri"/>
                <a:sym typeface="Calibri"/>
              </a:rPr>
              <a:t>Design Progress</a:t>
            </a:r>
          </a:p>
        </p:txBody>
      </p:sp>
      <p:sp>
        <p:nvSpPr>
          <p:cNvPr id="46" name="Shape 46"/>
          <p:cNvSpPr/>
          <p:nvPr/>
        </p:nvSpPr>
        <p:spPr>
          <a:xfrm>
            <a:off x="1665288" y="2680097"/>
            <a:ext cx="2666999" cy="715499"/>
          </a:xfrm>
          <a:prstGeom prst="rect">
            <a:avLst/>
          </a:prstGeom>
          <a:solidFill>
            <a:srgbClr val="262626"/>
          </a:solidFill>
          <a:ln w="9525"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b="1" i="0" u="none" strike="noStrike" cap="none" baseline="0" dirty="0">
                <a:solidFill>
                  <a:srgbClr val="EAEAEA"/>
                </a:solidFill>
                <a:latin typeface="Calibri"/>
                <a:ea typeface="Calibri"/>
                <a:cs typeface="Calibri"/>
                <a:sym typeface="Calibri"/>
              </a:rPr>
              <a:t>Image for</a:t>
            </a:r>
          </a:p>
          <a:p>
            <a:pPr marL="0" marR="0" lvl="0" indent="0" algn="ctr" rtl="0">
              <a:spcBef>
                <a:spcPts val="0"/>
              </a:spcBef>
              <a:buSzPct val="25000"/>
              <a:buNone/>
            </a:pPr>
            <a:r>
              <a:rPr lang="en-US" sz="2400" b="1" i="0" u="none" strike="noStrike" cap="none" baseline="0" dirty="0">
                <a:solidFill>
                  <a:srgbClr val="EAEAEA"/>
                </a:solidFill>
                <a:latin typeface="Calibri"/>
                <a:ea typeface="Calibri"/>
                <a:cs typeface="Calibri"/>
                <a:sym typeface="Calibri"/>
              </a:rPr>
              <a:t>Topic 2</a:t>
            </a:r>
          </a:p>
        </p:txBody>
      </p:sp>
      <p:sp>
        <p:nvSpPr>
          <p:cNvPr id="47" name="Shape 47"/>
          <p:cNvSpPr/>
          <p:nvPr/>
        </p:nvSpPr>
        <p:spPr>
          <a:xfrm>
            <a:off x="6275387" y="4329112"/>
            <a:ext cx="2666999" cy="420628"/>
          </a:xfrm>
          <a:prstGeom prst="rect">
            <a:avLst/>
          </a:prstGeom>
          <a:noFill/>
          <a:ln>
            <a:noFill/>
          </a:ln>
        </p:spPr>
        <p:txBody>
          <a:bodyPr wrap="square" lIns="63500" tIns="25400" rIns="63500" bIns="25400" anchor="t" anchorCtr="0">
            <a:spAutoFit/>
          </a:bodyPr>
          <a:lstStyle/>
          <a:p>
            <a:pPr marL="0" marR="0" lvl="0" indent="0" algn="l" rtl="0">
              <a:spcBef>
                <a:spcPts val="0"/>
              </a:spcBef>
              <a:buSzPct val="25000"/>
              <a:buNone/>
            </a:pPr>
            <a:r>
              <a:rPr lang="en-US" sz="2400" b="1" i="0" u="none" strike="noStrike" cap="none" baseline="0" dirty="0">
                <a:solidFill>
                  <a:srgbClr val="262626"/>
                </a:solidFill>
                <a:latin typeface="Calibri"/>
                <a:ea typeface="Calibri"/>
                <a:cs typeface="Calibri"/>
                <a:sym typeface="Calibri"/>
              </a:rPr>
              <a:t>Simulation Progress</a:t>
            </a:r>
          </a:p>
        </p:txBody>
      </p:sp>
      <p:sp>
        <p:nvSpPr>
          <p:cNvPr id="48" name="Shape 48"/>
          <p:cNvSpPr/>
          <p:nvPr/>
        </p:nvSpPr>
        <p:spPr>
          <a:xfrm>
            <a:off x="3302000" y="4118372"/>
            <a:ext cx="2666999" cy="716700"/>
          </a:xfrm>
          <a:prstGeom prst="rect">
            <a:avLst/>
          </a:prstGeom>
          <a:solidFill>
            <a:srgbClr val="262626"/>
          </a:solidFill>
          <a:ln w="9525"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b="1" i="0" u="none" strike="noStrike" cap="none" baseline="0">
                <a:solidFill>
                  <a:srgbClr val="EAEAEA"/>
                </a:solidFill>
                <a:latin typeface="Calibri"/>
                <a:ea typeface="Calibri"/>
                <a:cs typeface="Calibri"/>
                <a:sym typeface="Calibri"/>
              </a:rPr>
              <a:t>Image for</a:t>
            </a:r>
          </a:p>
          <a:p>
            <a:pPr marL="0" marR="0" lvl="0" indent="0" algn="ctr" rtl="0">
              <a:spcBef>
                <a:spcPts val="0"/>
              </a:spcBef>
              <a:buSzPct val="25000"/>
              <a:buNone/>
            </a:pPr>
            <a:r>
              <a:rPr lang="en-US" sz="2400" b="1" i="0" u="none" strike="noStrike" cap="none" baseline="0">
                <a:solidFill>
                  <a:srgbClr val="EAEAEA"/>
                </a:solidFill>
                <a:latin typeface="Calibri"/>
                <a:ea typeface="Calibri"/>
                <a:cs typeface="Calibri"/>
                <a:sym typeface="Calibri"/>
              </a:rPr>
              <a:t>Topic 3</a:t>
            </a:r>
          </a:p>
        </p:txBody>
      </p:sp>
      <p:sp>
        <p:nvSpPr>
          <p:cNvPr id="49" name="Shape 49"/>
          <p:cNvSpPr txBox="1"/>
          <p:nvPr/>
        </p:nvSpPr>
        <p:spPr>
          <a:xfrm>
            <a:off x="76200" y="57150"/>
            <a:ext cx="9029700" cy="800219"/>
          </a:xfrm>
          <a:prstGeom prst="rect">
            <a:avLst/>
          </a:prstGeom>
          <a:noFill/>
          <a:ln>
            <a:noFill/>
          </a:ln>
        </p:spPr>
        <p:txBody>
          <a:bodyPr lIns="0" tIns="0" rIns="0" bIns="0" anchor="t" anchorCtr="0">
            <a:spAutoFit/>
          </a:bodyPr>
          <a:lstStyle/>
          <a:p>
            <a:pPr marL="0" marR="0" lvl="0" indent="0" algn="l" rtl="0">
              <a:spcBef>
                <a:spcPts val="0"/>
              </a:spcBef>
              <a:buSzPct val="25000"/>
              <a:buNone/>
            </a:pPr>
            <a:r>
              <a:rPr lang="en-US" sz="2600" b="1" i="0" u="none" strike="noStrike" cap="none" baseline="0" dirty="0">
                <a:solidFill>
                  <a:srgbClr val="000000"/>
                </a:solidFill>
                <a:latin typeface="Calibri"/>
                <a:ea typeface="Calibri"/>
                <a:cs typeface="Calibri"/>
                <a:sym typeface="Calibri"/>
              </a:rPr>
              <a:t>This presentation highlights the literature review, design, and simulation progress to develop mounting for the </a:t>
            </a:r>
            <a:r>
              <a:rPr lang="en-US" sz="2600" b="1" i="0" u="none" strike="noStrike" cap="none" baseline="0" dirty="0" err="1">
                <a:solidFill>
                  <a:srgbClr val="000000"/>
                </a:solidFill>
                <a:latin typeface="Calibri"/>
                <a:ea typeface="Calibri"/>
                <a:cs typeface="Calibri"/>
                <a:sym typeface="Calibri"/>
              </a:rPr>
              <a:t>Superway</a:t>
            </a:r>
            <a:r>
              <a:rPr lang="en-US" sz="2600" b="1" dirty="0">
                <a:latin typeface="Calibri"/>
                <a:ea typeface="Calibri"/>
                <a:cs typeface="Calibri"/>
                <a:sym typeface="Calibri"/>
              </a:rPr>
              <a:t>. </a:t>
            </a:r>
            <a:endParaRPr lang="en-US" sz="2600" b="1" i="0" u="none" strike="noStrike" cap="none" baseline="0" dirty="0">
              <a:solidFill>
                <a:srgbClr val="000000"/>
              </a:solidFill>
              <a:latin typeface="Calibri"/>
              <a:ea typeface="Calibri"/>
              <a:cs typeface="Calibri"/>
              <a:sym typeface="Calibri"/>
            </a:endParaRPr>
          </a:p>
        </p:txBody>
      </p:sp>
      <p:pic>
        <p:nvPicPr>
          <p:cNvPr id="10" name="Picture 9" descr="A large building&#10;&#10;Description automatically generated">
            <a:extLst>
              <a:ext uri="{FF2B5EF4-FFF2-40B4-BE49-F238E27FC236}">
                <a16:creationId xmlns:a16="http://schemas.microsoft.com/office/drawing/2014/main" id="{181619E0-19F0-8C4E-8E2C-DFDCEA95D04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28600" y="1120293"/>
            <a:ext cx="2731246" cy="1234689"/>
          </a:xfrm>
          <a:prstGeom prst="rect">
            <a:avLst/>
          </a:prstGeom>
        </p:spPr>
      </p:pic>
      <p:pic>
        <p:nvPicPr>
          <p:cNvPr id="11" name="Picture 10" descr="A picture containing bridge, building&#10;&#10;Description automatically generated">
            <a:extLst>
              <a:ext uri="{FF2B5EF4-FFF2-40B4-BE49-F238E27FC236}">
                <a16:creationId xmlns:a16="http://schemas.microsoft.com/office/drawing/2014/main" id="{7D5355F8-430F-DF46-B12F-31AF3DA3DB1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61149" y="2525505"/>
            <a:ext cx="2731246" cy="1234689"/>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17819EB0-DBDC-C045-82B5-BF2F2CE8CD4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300376" y="3879587"/>
            <a:ext cx="2731247" cy="1140648"/>
          </a:xfrm>
          <a:prstGeom prst="rect">
            <a:avLst/>
          </a:prstGeom>
        </p:spPr>
      </p:pic>
      <p:sp>
        <p:nvSpPr>
          <p:cNvPr id="3" name="Slide Number Placeholder 2">
            <a:extLst>
              <a:ext uri="{FF2B5EF4-FFF2-40B4-BE49-F238E27FC236}">
                <a16:creationId xmlns:a16="http://schemas.microsoft.com/office/drawing/2014/main" id="{AB3D8573-1E4D-BF41-BB56-547A4563927B}"/>
              </a:ext>
            </a:extLst>
          </p:cNvPr>
          <p:cNvSpPr>
            <a:spLocks noGrp="1"/>
          </p:cNvSpPr>
          <p:nvPr>
            <p:ph type="sldNum" sz="quarter" idx="4"/>
          </p:nvPr>
        </p:nvSpPr>
        <p:spPr/>
        <p:txBody>
          <a:bodyPr/>
          <a:lstStyle/>
          <a:p>
            <a:fld id="{F577E53E-616C-4B80-8F3C-B6584B31683E}" type="slidenum">
              <a:rPr lang="en-US" smtClean="0"/>
              <a:pPr/>
              <a:t>3</a:t>
            </a:fld>
            <a:endParaRPr lang="en-US"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63FE79-358E-F54C-AB80-96B136063C6B}"/>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DC74AAE2-CDAC-3047-A8B0-C638E13A495B}"/>
              </a:ext>
            </a:extLst>
          </p:cNvPr>
          <p:cNvSpPr>
            <a:spLocks noGrp="1"/>
          </p:cNvSpPr>
          <p:nvPr>
            <p:ph type="title"/>
          </p:nvPr>
        </p:nvSpPr>
        <p:spPr>
          <a:xfrm>
            <a:off x="73152" y="73152"/>
            <a:ext cx="8863030" cy="800219"/>
          </a:xfrm>
        </p:spPr>
        <p:txBody>
          <a:bodyPr/>
          <a:lstStyle/>
          <a:p>
            <a:r>
              <a:rPr lang="en-US" dirty="0"/>
              <a:t>Existing mounting designs use hollow sections bolted together in perpendicular arrangements to achieve modularity. </a:t>
            </a:r>
          </a:p>
        </p:txBody>
      </p:sp>
      <p:pic>
        <p:nvPicPr>
          <p:cNvPr id="5" name="Picture 4" descr="A large building&#10;&#10;Description automatically generated">
            <a:extLst>
              <a:ext uri="{FF2B5EF4-FFF2-40B4-BE49-F238E27FC236}">
                <a16:creationId xmlns:a16="http://schemas.microsoft.com/office/drawing/2014/main" id="{6C241C28-2749-EC40-82B6-BA1B46FC3DC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95335" y="1530394"/>
            <a:ext cx="2683823" cy="2710990"/>
          </a:xfrm>
          <a:prstGeom prst="rect">
            <a:avLst/>
          </a:prstGeom>
        </p:spPr>
      </p:pic>
      <p:pic>
        <p:nvPicPr>
          <p:cNvPr id="6" name="Content Placeholder 4" descr="A picture containing table, bed&#10;&#10;Description automatically generated">
            <a:extLst>
              <a:ext uri="{FF2B5EF4-FFF2-40B4-BE49-F238E27FC236}">
                <a16:creationId xmlns:a16="http://schemas.microsoft.com/office/drawing/2014/main" id="{7D81DD9A-1194-654D-88F0-AC8F009278C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379158" y="1530394"/>
            <a:ext cx="5069507" cy="2710990"/>
          </a:xfrm>
          <a:prstGeom prst="rect">
            <a:avLst/>
          </a:prstGeom>
        </p:spPr>
      </p:pic>
      <p:sp>
        <p:nvSpPr>
          <p:cNvPr id="7" name="TextBox 6">
            <a:extLst>
              <a:ext uri="{FF2B5EF4-FFF2-40B4-BE49-F238E27FC236}">
                <a16:creationId xmlns:a16="http://schemas.microsoft.com/office/drawing/2014/main" id="{6B67BA2B-3A58-2B43-B9F0-587CBF1184B3}"/>
              </a:ext>
            </a:extLst>
          </p:cNvPr>
          <p:cNvSpPr txBox="1"/>
          <p:nvPr/>
        </p:nvSpPr>
        <p:spPr>
          <a:xfrm>
            <a:off x="1296334" y="4588344"/>
            <a:ext cx="6416665" cy="307777"/>
          </a:xfrm>
          <a:prstGeom prst="rect">
            <a:avLst/>
          </a:prstGeom>
          <a:noFill/>
        </p:spPr>
        <p:txBody>
          <a:bodyPr wrap="square" rtlCol="0">
            <a:spAutoFit/>
          </a:bodyPr>
          <a:lstStyle/>
          <a:p>
            <a:pPr algn="ctr"/>
            <a:r>
              <a:rPr lang="en-US" dirty="0"/>
              <a:t>[Quest Renewables, 2020] &amp; [</a:t>
            </a:r>
            <a:r>
              <a:rPr lang="en-US" dirty="0" err="1"/>
              <a:t>Genmounts</a:t>
            </a:r>
            <a:r>
              <a:rPr lang="en-US" dirty="0"/>
              <a:t>, </a:t>
            </a:r>
            <a:r>
              <a:rPr lang="en-US" dirty="0" err="1"/>
              <a:t>n.d</a:t>
            </a:r>
            <a:r>
              <a:rPr lang="en-US" dirty="0"/>
              <a:t>]</a:t>
            </a:r>
            <a:endParaRPr lang="en-US" b="1" dirty="0">
              <a:latin typeface="Calibri" panose="020F0502020204030204" pitchFamily="34" charset="0"/>
            </a:endParaRPr>
          </a:p>
        </p:txBody>
      </p:sp>
      <p:sp>
        <p:nvSpPr>
          <p:cNvPr id="8" name="Slide Number Placeholder 7">
            <a:extLst>
              <a:ext uri="{FF2B5EF4-FFF2-40B4-BE49-F238E27FC236}">
                <a16:creationId xmlns:a16="http://schemas.microsoft.com/office/drawing/2014/main" id="{0681ABCF-5D11-E049-A0A0-26E75B4A4D80}"/>
              </a:ext>
            </a:extLst>
          </p:cNvPr>
          <p:cNvSpPr>
            <a:spLocks noGrp="1"/>
          </p:cNvSpPr>
          <p:nvPr>
            <p:ph type="sldNum" sz="quarter" idx="4"/>
          </p:nvPr>
        </p:nvSpPr>
        <p:spPr/>
        <p:txBody>
          <a:bodyPr/>
          <a:lstStyle/>
          <a:p>
            <a:fld id="{F577E53E-616C-4B80-8F3C-B6584B31683E}" type="slidenum">
              <a:rPr lang="en-US" smtClean="0"/>
              <a:pPr/>
              <a:t>4</a:t>
            </a:fld>
            <a:endParaRPr lang="en-US" dirty="0"/>
          </a:p>
        </p:txBody>
      </p:sp>
    </p:spTree>
    <p:extLst>
      <p:ext uri="{BB962C8B-B14F-4D97-AF65-F5344CB8AC3E}">
        <p14:creationId xmlns:p14="http://schemas.microsoft.com/office/powerpoint/2010/main" val="335340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98740-B25C-3744-AE5D-50841FF0E0A8}"/>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E4DCC9CD-C2A5-3841-AFD9-04D634761B8D}"/>
              </a:ext>
            </a:extLst>
          </p:cNvPr>
          <p:cNvSpPr>
            <a:spLocks noGrp="1"/>
          </p:cNvSpPr>
          <p:nvPr>
            <p:ph type="title"/>
          </p:nvPr>
        </p:nvSpPr>
        <p:spPr>
          <a:xfrm>
            <a:off x="73152" y="73152"/>
            <a:ext cx="8863030" cy="800219"/>
          </a:xfrm>
        </p:spPr>
        <p:txBody>
          <a:bodyPr/>
          <a:lstStyle/>
          <a:p>
            <a:r>
              <a:rPr lang="en-US" dirty="0"/>
              <a:t>Patents of elevated mounting follow a theme of hollow sections bolted together by intermediate brackets. </a:t>
            </a:r>
          </a:p>
        </p:txBody>
      </p:sp>
      <p:pic>
        <p:nvPicPr>
          <p:cNvPr id="5" name="Content Placeholder 4" descr="A close up of a device&#10;&#10;Description automatically generated">
            <a:extLst>
              <a:ext uri="{FF2B5EF4-FFF2-40B4-BE49-F238E27FC236}">
                <a16:creationId xmlns:a16="http://schemas.microsoft.com/office/drawing/2014/main" id="{42945A80-44A9-A444-975D-F91CE40E1707}"/>
              </a:ext>
            </a:extLst>
          </p:cNvPr>
          <p:cNvPicPr>
            <a:picLocks/>
          </p:cNvPicPr>
          <p:nvPr/>
        </p:nvPicPr>
        <p:blipFill rotWithShape="1">
          <a:blip r:embed="rId2">
            <a:extLst>
              <a:ext uri="{28A0092B-C50C-407E-A947-70E740481C1C}">
                <a14:useLocalDpi xmlns:a14="http://schemas.microsoft.com/office/drawing/2010/main" val="0"/>
              </a:ext>
            </a:extLst>
          </a:blip>
          <a:srcRect b="18828"/>
          <a:stretch/>
        </p:blipFill>
        <p:spPr bwMode="auto">
          <a:xfrm>
            <a:off x="1604967" y="878535"/>
            <a:ext cx="5245465" cy="3386429"/>
          </a:xfrm>
          <a:prstGeom prst="rect">
            <a:avLst/>
          </a:prstGeom>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721E7B2-C608-2046-9152-D798050BFDAC}"/>
              </a:ext>
            </a:extLst>
          </p:cNvPr>
          <p:cNvSpPr txBox="1"/>
          <p:nvPr/>
        </p:nvSpPr>
        <p:spPr>
          <a:xfrm>
            <a:off x="3164774" y="4557566"/>
            <a:ext cx="2814452" cy="307777"/>
          </a:xfrm>
          <a:prstGeom prst="rect">
            <a:avLst/>
          </a:prstGeom>
          <a:noFill/>
        </p:spPr>
        <p:txBody>
          <a:bodyPr wrap="square" rtlCol="0">
            <a:spAutoFit/>
          </a:bodyPr>
          <a:lstStyle/>
          <a:p>
            <a:pPr algn="ctr"/>
            <a:r>
              <a:rPr lang="en-US" dirty="0">
                <a:latin typeface="Calibri" panose="020F0502020204030204" pitchFamily="34" charset="0"/>
              </a:rPr>
              <a:t>[</a:t>
            </a:r>
            <a:r>
              <a:rPr lang="en-US" dirty="0" err="1">
                <a:latin typeface="Calibri" panose="020F0502020204030204" pitchFamily="34" charset="0"/>
              </a:rPr>
              <a:t>Nitzko</a:t>
            </a:r>
            <a:r>
              <a:rPr lang="en-US" dirty="0">
                <a:latin typeface="Calibri" panose="020F0502020204030204" pitchFamily="34" charset="0"/>
              </a:rPr>
              <a:t>, 2011]</a:t>
            </a:r>
          </a:p>
        </p:txBody>
      </p:sp>
      <p:sp>
        <p:nvSpPr>
          <p:cNvPr id="7" name="Slide Number Placeholder 6">
            <a:extLst>
              <a:ext uri="{FF2B5EF4-FFF2-40B4-BE49-F238E27FC236}">
                <a16:creationId xmlns:a16="http://schemas.microsoft.com/office/drawing/2014/main" id="{7570C6D3-705A-8048-8F80-BE23A4CEF414}"/>
              </a:ext>
            </a:extLst>
          </p:cNvPr>
          <p:cNvSpPr>
            <a:spLocks noGrp="1"/>
          </p:cNvSpPr>
          <p:nvPr>
            <p:ph type="sldNum" sz="quarter" idx="4"/>
          </p:nvPr>
        </p:nvSpPr>
        <p:spPr/>
        <p:txBody>
          <a:bodyPr/>
          <a:lstStyle/>
          <a:p>
            <a:fld id="{F577E53E-616C-4B80-8F3C-B6584B31683E}" type="slidenum">
              <a:rPr lang="en-US" smtClean="0"/>
              <a:pPr/>
              <a:t>5</a:t>
            </a:fld>
            <a:endParaRPr lang="en-US" dirty="0"/>
          </a:p>
        </p:txBody>
      </p:sp>
    </p:spTree>
    <p:extLst>
      <p:ext uri="{BB962C8B-B14F-4D97-AF65-F5344CB8AC3E}">
        <p14:creationId xmlns:p14="http://schemas.microsoft.com/office/powerpoint/2010/main" val="229536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B626-6436-E349-811A-93B4576509BE}"/>
              </a:ext>
            </a:extLst>
          </p:cNvPr>
          <p:cNvSpPr>
            <a:spLocks noGrp="1"/>
          </p:cNvSpPr>
          <p:nvPr>
            <p:ph type="body" sz="quarter" idx="14"/>
          </p:nvPr>
        </p:nvSpPr>
        <p:spPr>
          <a:xfrm>
            <a:off x="3011659" y="4757344"/>
            <a:ext cx="2986015" cy="215444"/>
          </a:xfrm>
        </p:spPr>
        <p:txBody>
          <a:bodyPr/>
          <a:lstStyle/>
          <a:p>
            <a:pPr algn="ctr"/>
            <a:r>
              <a:rPr lang="en-US" sz="1400" b="0" dirty="0"/>
              <a:t>[Messenger &amp; </a:t>
            </a:r>
            <a:r>
              <a:rPr lang="en-US" sz="1400" b="0" dirty="0" err="1"/>
              <a:t>Ventre</a:t>
            </a:r>
            <a:r>
              <a:rPr lang="en-US" sz="1400" b="0" dirty="0"/>
              <a:t>, 2003]</a:t>
            </a:r>
          </a:p>
        </p:txBody>
      </p:sp>
      <p:sp>
        <p:nvSpPr>
          <p:cNvPr id="3" name="Title 2">
            <a:extLst>
              <a:ext uri="{FF2B5EF4-FFF2-40B4-BE49-F238E27FC236}">
                <a16:creationId xmlns:a16="http://schemas.microsoft.com/office/drawing/2014/main" id="{18633D56-45C2-AD4E-A000-330DAA20BC43}"/>
              </a:ext>
            </a:extLst>
          </p:cNvPr>
          <p:cNvSpPr>
            <a:spLocks noGrp="1"/>
          </p:cNvSpPr>
          <p:nvPr>
            <p:ph type="title"/>
          </p:nvPr>
        </p:nvSpPr>
        <p:spPr>
          <a:xfrm>
            <a:off x="73152" y="73152"/>
            <a:ext cx="8863030" cy="800219"/>
          </a:xfrm>
        </p:spPr>
        <p:txBody>
          <a:bodyPr/>
          <a:lstStyle/>
          <a:p>
            <a:r>
              <a:rPr lang="en-US" dirty="0"/>
              <a:t>Solar mounting should be designed to achieve a factor of safety of two under critical loads. </a:t>
            </a:r>
          </a:p>
        </p:txBody>
      </p:sp>
      <p:graphicFrame>
        <p:nvGraphicFramePr>
          <p:cNvPr id="5" name="Diagram 4">
            <a:extLst>
              <a:ext uri="{FF2B5EF4-FFF2-40B4-BE49-F238E27FC236}">
                <a16:creationId xmlns:a16="http://schemas.microsoft.com/office/drawing/2014/main" id="{DAF34E0F-7E4B-A144-8A14-0B3901BDE10D}"/>
              </a:ext>
            </a:extLst>
          </p:cNvPr>
          <p:cNvGraphicFramePr/>
          <p:nvPr>
            <p:extLst>
              <p:ext uri="{D42A27DB-BD31-4B8C-83A1-F6EECF244321}">
                <p14:modId xmlns:p14="http://schemas.microsoft.com/office/powerpoint/2010/main" val="2093539119"/>
              </p:ext>
            </p:extLst>
          </p:nvPr>
        </p:nvGraphicFramePr>
        <p:xfrm>
          <a:off x="1524000" y="69363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EE7DBC76-A49F-714B-BBDE-93210AB442E8}"/>
              </a:ext>
            </a:extLst>
          </p:cNvPr>
          <p:cNvSpPr>
            <a:spLocks noGrp="1"/>
          </p:cNvSpPr>
          <p:nvPr>
            <p:ph type="sldNum" sz="quarter" idx="4"/>
          </p:nvPr>
        </p:nvSpPr>
        <p:spPr/>
        <p:txBody>
          <a:bodyPr/>
          <a:lstStyle/>
          <a:p>
            <a:fld id="{F577E53E-616C-4B80-8F3C-B6584B31683E}" type="slidenum">
              <a:rPr lang="en-US" smtClean="0"/>
              <a:pPr/>
              <a:t>6</a:t>
            </a:fld>
            <a:endParaRPr lang="en-US" dirty="0"/>
          </a:p>
        </p:txBody>
      </p:sp>
    </p:spTree>
    <p:extLst>
      <p:ext uri="{BB962C8B-B14F-4D97-AF65-F5344CB8AC3E}">
        <p14:creationId xmlns:p14="http://schemas.microsoft.com/office/powerpoint/2010/main" val="278847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19304-B97F-3D47-9140-80727EF7C398}"/>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1C013E00-8621-1B4A-A55D-603C96A1E975}"/>
              </a:ext>
            </a:extLst>
          </p:cNvPr>
          <p:cNvSpPr>
            <a:spLocks noGrp="1"/>
          </p:cNvSpPr>
          <p:nvPr>
            <p:ph type="title"/>
          </p:nvPr>
        </p:nvSpPr>
        <p:spPr>
          <a:xfrm>
            <a:off x="73152" y="73152"/>
            <a:ext cx="8863030" cy="800219"/>
          </a:xfrm>
        </p:spPr>
        <p:txBody>
          <a:bodyPr/>
          <a:lstStyle/>
          <a:p>
            <a:r>
              <a:rPr lang="en-US" dirty="0"/>
              <a:t>Several existing sloped structures including roofs and bridges use trussing for reliable supports. </a:t>
            </a:r>
          </a:p>
        </p:txBody>
      </p:sp>
      <p:pic>
        <p:nvPicPr>
          <p:cNvPr id="5" name="Content Placeholder 4" descr="A train crossing a bridge over a body of water&#10;&#10;Description automatically generated">
            <a:extLst>
              <a:ext uri="{FF2B5EF4-FFF2-40B4-BE49-F238E27FC236}">
                <a16:creationId xmlns:a16="http://schemas.microsoft.com/office/drawing/2014/main" id="{26B2FCAA-460E-8D4A-9402-082331AB59D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362200" y="1548185"/>
            <a:ext cx="4419600" cy="2565400"/>
          </a:xfrm>
          <a:prstGeom prst="rect">
            <a:avLst/>
          </a:prstGeom>
        </p:spPr>
      </p:pic>
      <p:sp>
        <p:nvSpPr>
          <p:cNvPr id="6" name="TextBox 5">
            <a:extLst>
              <a:ext uri="{FF2B5EF4-FFF2-40B4-BE49-F238E27FC236}">
                <a16:creationId xmlns:a16="http://schemas.microsoft.com/office/drawing/2014/main" id="{05932F81-E08A-4248-86FE-027571866601}"/>
              </a:ext>
            </a:extLst>
          </p:cNvPr>
          <p:cNvSpPr txBox="1"/>
          <p:nvPr/>
        </p:nvSpPr>
        <p:spPr>
          <a:xfrm>
            <a:off x="3646247" y="4762571"/>
            <a:ext cx="1716839" cy="307777"/>
          </a:xfrm>
          <a:prstGeom prst="rect">
            <a:avLst/>
          </a:prstGeom>
          <a:noFill/>
        </p:spPr>
        <p:txBody>
          <a:bodyPr wrap="square" rtlCol="0">
            <a:spAutoFit/>
          </a:bodyPr>
          <a:lstStyle/>
          <a:p>
            <a:pPr algn="ctr"/>
            <a:r>
              <a:rPr lang="en-US" dirty="0">
                <a:latin typeface="Calibri" panose="020F0502020204030204" pitchFamily="34" charset="0"/>
              </a:rPr>
              <a:t>[Griggs, 2015] </a:t>
            </a:r>
          </a:p>
        </p:txBody>
      </p:sp>
      <p:sp>
        <p:nvSpPr>
          <p:cNvPr id="7" name="Slide Number Placeholder 6">
            <a:extLst>
              <a:ext uri="{FF2B5EF4-FFF2-40B4-BE49-F238E27FC236}">
                <a16:creationId xmlns:a16="http://schemas.microsoft.com/office/drawing/2014/main" id="{21BB7CF9-58FF-6B40-AC1E-C5FE996FB597}"/>
              </a:ext>
            </a:extLst>
          </p:cNvPr>
          <p:cNvSpPr>
            <a:spLocks noGrp="1"/>
          </p:cNvSpPr>
          <p:nvPr>
            <p:ph type="sldNum" sz="quarter" idx="4"/>
          </p:nvPr>
        </p:nvSpPr>
        <p:spPr/>
        <p:txBody>
          <a:bodyPr/>
          <a:lstStyle/>
          <a:p>
            <a:fld id="{F577E53E-616C-4B80-8F3C-B6584B31683E}" type="slidenum">
              <a:rPr lang="en-US" smtClean="0"/>
              <a:pPr/>
              <a:t>7</a:t>
            </a:fld>
            <a:endParaRPr lang="en-US" dirty="0"/>
          </a:p>
        </p:txBody>
      </p:sp>
    </p:spTree>
    <p:extLst>
      <p:ext uri="{BB962C8B-B14F-4D97-AF65-F5344CB8AC3E}">
        <p14:creationId xmlns:p14="http://schemas.microsoft.com/office/powerpoint/2010/main" val="56803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35ABDB-6EFE-EF47-A37E-CAD4C8ED71A1}"/>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A0054A8F-727E-DB4A-9B83-DE0C3942EFF2}"/>
              </a:ext>
            </a:extLst>
          </p:cNvPr>
          <p:cNvSpPr>
            <a:spLocks noGrp="1"/>
          </p:cNvSpPr>
          <p:nvPr>
            <p:ph type="title"/>
          </p:nvPr>
        </p:nvSpPr>
        <p:spPr>
          <a:xfrm>
            <a:off x="73152" y="73152"/>
            <a:ext cx="8863030" cy="800219"/>
          </a:xfrm>
        </p:spPr>
        <p:txBody>
          <a:bodyPr/>
          <a:lstStyle/>
          <a:p>
            <a:r>
              <a:rPr lang="en-US" dirty="0"/>
              <a:t>Uplift from wind on an array is the most critical force to consider; the resulting loading needs to follow a complete path. </a:t>
            </a:r>
          </a:p>
        </p:txBody>
      </p:sp>
      <p:graphicFrame>
        <p:nvGraphicFramePr>
          <p:cNvPr id="5" name="Diagram 4">
            <a:extLst>
              <a:ext uri="{FF2B5EF4-FFF2-40B4-BE49-F238E27FC236}">
                <a16:creationId xmlns:a16="http://schemas.microsoft.com/office/drawing/2014/main" id="{ED16FAD6-7033-2C47-A369-CDF3A1397153}"/>
              </a:ext>
            </a:extLst>
          </p:cNvPr>
          <p:cNvGraphicFramePr/>
          <p:nvPr>
            <p:extLst>
              <p:ext uri="{D42A27DB-BD31-4B8C-83A1-F6EECF244321}">
                <p14:modId xmlns:p14="http://schemas.microsoft.com/office/powerpoint/2010/main" val="1898463948"/>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EB0B9E2-CAE0-D843-96E3-8C6A067A0634}"/>
              </a:ext>
            </a:extLst>
          </p:cNvPr>
          <p:cNvSpPr txBox="1"/>
          <p:nvPr/>
        </p:nvSpPr>
        <p:spPr>
          <a:xfrm>
            <a:off x="3382701" y="4762571"/>
            <a:ext cx="2378597" cy="307777"/>
          </a:xfrm>
          <a:prstGeom prst="rect">
            <a:avLst/>
          </a:prstGeom>
          <a:noFill/>
        </p:spPr>
        <p:txBody>
          <a:bodyPr wrap="square" rtlCol="0">
            <a:spAutoFit/>
          </a:bodyPr>
          <a:lstStyle/>
          <a:p>
            <a:pPr algn="ctr"/>
            <a:r>
              <a:rPr lang="en-US" dirty="0">
                <a:latin typeface="Calibri" panose="020F0502020204030204" pitchFamily="34" charset="0"/>
              </a:rPr>
              <a:t>[Maffei et al., 2014]</a:t>
            </a:r>
          </a:p>
        </p:txBody>
      </p:sp>
      <p:sp>
        <p:nvSpPr>
          <p:cNvPr id="7" name="Slide Number Placeholder 6">
            <a:extLst>
              <a:ext uri="{FF2B5EF4-FFF2-40B4-BE49-F238E27FC236}">
                <a16:creationId xmlns:a16="http://schemas.microsoft.com/office/drawing/2014/main" id="{7F0A1D90-EAD2-DD4E-92EC-468A48BFBAD1}"/>
              </a:ext>
            </a:extLst>
          </p:cNvPr>
          <p:cNvSpPr>
            <a:spLocks noGrp="1"/>
          </p:cNvSpPr>
          <p:nvPr>
            <p:ph type="sldNum" sz="quarter" idx="4"/>
          </p:nvPr>
        </p:nvSpPr>
        <p:spPr/>
        <p:txBody>
          <a:bodyPr/>
          <a:lstStyle/>
          <a:p>
            <a:fld id="{F577E53E-616C-4B80-8F3C-B6584B31683E}" type="slidenum">
              <a:rPr lang="en-US" smtClean="0"/>
              <a:pPr/>
              <a:t>8</a:t>
            </a:fld>
            <a:endParaRPr lang="en-US" dirty="0"/>
          </a:p>
        </p:txBody>
      </p:sp>
    </p:spTree>
    <p:extLst>
      <p:ext uri="{BB962C8B-B14F-4D97-AF65-F5344CB8AC3E}">
        <p14:creationId xmlns:p14="http://schemas.microsoft.com/office/powerpoint/2010/main" val="250129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250841-551A-B047-8FCC-89F2935FBE3F}"/>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2AA2AC03-CB04-CA49-9D52-81FA6A9CD6DD}"/>
              </a:ext>
            </a:extLst>
          </p:cNvPr>
          <p:cNvSpPr>
            <a:spLocks noGrp="1"/>
          </p:cNvSpPr>
          <p:nvPr>
            <p:ph type="title"/>
          </p:nvPr>
        </p:nvSpPr>
        <p:spPr>
          <a:xfrm>
            <a:off x="73152" y="73152"/>
            <a:ext cx="8863030" cy="800219"/>
          </a:xfrm>
        </p:spPr>
        <p:txBody>
          <a:bodyPr/>
          <a:lstStyle/>
          <a:p>
            <a:r>
              <a:rPr lang="en-US" dirty="0"/>
              <a:t>Common practice in the solar industry is to design mounting with a FOS of two against 55psf of uplift acting on the array. </a:t>
            </a:r>
          </a:p>
        </p:txBody>
      </p:sp>
      <p:graphicFrame>
        <p:nvGraphicFramePr>
          <p:cNvPr id="6" name="Diagram 5">
            <a:extLst>
              <a:ext uri="{FF2B5EF4-FFF2-40B4-BE49-F238E27FC236}">
                <a16:creationId xmlns:a16="http://schemas.microsoft.com/office/drawing/2014/main" id="{1F89DC95-C471-6447-95BE-52C0064DE9C6}"/>
              </a:ext>
            </a:extLst>
          </p:cNvPr>
          <p:cNvGraphicFramePr/>
          <p:nvPr>
            <p:extLst>
              <p:ext uri="{D42A27DB-BD31-4B8C-83A1-F6EECF244321}">
                <p14:modId xmlns:p14="http://schemas.microsoft.com/office/powerpoint/2010/main" val="1056066085"/>
              </p:ext>
            </p:extLst>
          </p:nvPr>
        </p:nvGraphicFramePr>
        <p:xfrm>
          <a:off x="1036954" y="419632"/>
          <a:ext cx="719945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4C698BD3-4985-9B4B-9889-36CDB16F1EB3}"/>
              </a:ext>
            </a:extLst>
          </p:cNvPr>
          <p:cNvPicPr>
            <a:picLocks noChangeAspect="1"/>
          </p:cNvPicPr>
          <p:nvPr/>
        </p:nvPicPr>
        <p:blipFill>
          <a:blip r:embed="rId7"/>
          <a:stretch>
            <a:fillRect/>
          </a:stretch>
        </p:blipFill>
        <p:spPr>
          <a:xfrm>
            <a:off x="6531675" y="1689601"/>
            <a:ext cx="1671362" cy="19946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B2A37BDD-2FA8-FB4D-B9E2-43E87E13A571}"/>
              </a:ext>
            </a:extLst>
          </p:cNvPr>
          <p:cNvPicPr>
            <a:picLocks noChangeAspect="1"/>
          </p:cNvPicPr>
          <p:nvPr/>
        </p:nvPicPr>
        <p:blipFill>
          <a:blip r:embed="rId8"/>
          <a:stretch>
            <a:fillRect/>
          </a:stretch>
        </p:blipFill>
        <p:spPr>
          <a:xfrm>
            <a:off x="6706033" y="2756370"/>
            <a:ext cx="1197140" cy="333818"/>
          </a:xfrm>
          <a:prstGeom prst="rect">
            <a:avLst/>
          </a:prstGeom>
        </p:spPr>
      </p:pic>
      <p:pic>
        <p:nvPicPr>
          <p:cNvPr id="12" name="Picture 11" descr="A drawing of a face&#10;&#10;Description automatically generated">
            <a:extLst>
              <a:ext uri="{FF2B5EF4-FFF2-40B4-BE49-F238E27FC236}">
                <a16:creationId xmlns:a16="http://schemas.microsoft.com/office/drawing/2014/main" id="{6848966D-C93C-F14E-957E-8586CE595E45}"/>
              </a:ext>
            </a:extLst>
          </p:cNvPr>
          <p:cNvPicPr>
            <a:picLocks noChangeAspect="1"/>
          </p:cNvPicPr>
          <p:nvPr/>
        </p:nvPicPr>
        <p:blipFill>
          <a:blip r:embed="rId9"/>
          <a:stretch>
            <a:fillRect/>
          </a:stretch>
        </p:blipFill>
        <p:spPr>
          <a:xfrm>
            <a:off x="6572721" y="3852453"/>
            <a:ext cx="1586481" cy="210082"/>
          </a:xfrm>
          <a:prstGeom prst="rect">
            <a:avLst/>
          </a:prstGeom>
        </p:spPr>
      </p:pic>
      <p:sp>
        <p:nvSpPr>
          <p:cNvPr id="13" name="TextBox 12">
            <a:extLst>
              <a:ext uri="{FF2B5EF4-FFF2-40B4-BE49-F238E27FC236}">
                <a16:creationId xmlns:a16="http://schemas.microsoft.com/office/drawing/2014/main" id="{539414A9-B0A4-C540-B977-E3F1A7958459}"/>
              </a:ext>
            </a:extLst>
          </p:cNvPr>
          <p:cNvSpPr txBox="1"/>
          <p:nvPr/>
        </p:nvSpPr>
        <p:spPr>
          <a:xfrm>
            <a:off x="2899457" y="4728001"/>
            <a:ext cx="3474449" cy="83099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[“Wind loads: General requirements,” 2016]</a:t>
            </a:r>
          </a:p>
          <a:p>
            <a:r>
              <a:rPr lang="en-US" dirty="0"/>
              <a:t> </a:t>
            </a:r>
          </a:p>
          <a:p>
            <a:endParaRPr lang="en-US" sz="2000"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38FF46EA-B171-6D47-A917-583AD804FB93}"/>
              </a:ext>
            </a:extLst>
          </p:cNvPr>
          <p:cNvSpPr>
            <a:spLocks noGrp="1"/>
          </p:cNvSpPr>
          <p:nvPr>
            <p:ph type="sldNum" sz="quarter" idx="4"/>
          </p:nvPr>
        </p:nvSpPr>
        <p:spPr/>
        <p:txBody>
          <a:bodyPr/>
          <a:lstStyle/>
          <a:p>
            <a:fld id="{F577E53E-616C-4B80-8F3C-B6584B31683E}" type="slidenum">
              <a:rPr lang="en-US" smtClean="0"/>
              <a:pPr/>
              <a:t>9</a:t>
            </a:fld>
            <a:endParaRPr lang="en-US" dirty="0"/>
          </a:p>
        </p:txBody>
      </p:sp>
    </p:spTree>
    <p:extLst>
      <p:ext uri="{BB962C8B-B14F-4D97-AF65-F5344CB8AC3E}">
        <p14:creationId xmlns:p14="http://schemas.microsoft.com/office/powerpoint/2010/main" val="168831584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000" b="1" dirty="0">
            <a:latin typeface="Calibri" panose="020F0502020204030204" pitchFamily="34" charset="0"/>
          </a:defRPr>
        </a:defPPr>
      </a:lstStyle>
    </a:tx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1231</Words>
  <Application>Microsoft Macintosh PowerPoint</Application>
  <PresentationFormat>On-screen Show (16:9)</PresentationFormat>
  <Paragraphs>132</Paragraphs>
  <Slides>21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ATNs provide an efficient means of transportation, but most existing systems are powered by the electric grid. </vt:lpstr>
      <vt:lpstr>PowerPoint Presentation</vt:lpstr>
      <vt:lpstr>Existing mounting designs use hollow sections bolted together in perpendicular arrangements to achieve modularity. </vt:lpstr>
      <vt:lpstr>Patents of elevated mounting follow a theme of hollow sections bolted together by intermediate brackets. </vt:lpstr>
      <vt:lpstr>Solar mounting should be designed to achieve a factor of safety of two under critical loads. </vt:lpstr>
      <vt:lpstr>Several existing sloped structures including roofs and bridges use trussing for reliable supports. </vt:lpstr>
      <vt:lpstr>Uplift from wind on an array is the most critical force to consider; the resulting loading needs to follow a complete path. </vt:lpstr>
      <vt:lpstr>Common practice in the solar industry is to design mounting with a FOS of two against 55psf of uplift acting on the array. </vt:lpstr>
      <vt:lpstr>Specific dimensions for the flow domain and a refined mesh near the surface are needed for CFD simulations. </vt:lpstr>
      <vt:lpstr>Trussing profiles can be adapted to the specified slope to create a reliable foundation for the Superway’s canopy. </vt:lpstr>
      <vt:lpstr>Hollow rectangular steel sections provide structural integrity and are used to satisfy aesthetical requirements. </vt:lpstr>
      <vt:lpstr>U-brackets, Z-purlin, and a lateral truss attached to the side trusses form a complete unit of a modular mounting structure. </vt:lpstr>
      <vt:lpstr>C-clamps provide for efficient installation of panels and facilitate removal of individual panels for maintenance. </vt:lpstr>
      <vt:lpstr>Comparing ASCE pressures with CFD simulation results ensures geometrical assumptions are reasonable. </vt:lpstr>
      <vt:lpstr>FEA simulation results on the canopy under 55psf of uplift show that a complete load path is formed. </vt:lpstr>
      <vt:lpstr>Reactions at connections to the guideway versus wind speed increase exponentially, proving a complete load path is formed.</vt:lpstr>
      <vt:lpstr>Simulation results indicate a safety factor of two under critical uplift; this design is comparable in strength to other mounting. </vt:lpstr>
      <vt:lpstr>Statics calculations used to validate the simulation results lead to normal stresses that are in the same order of magnitude.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Siroka</dc:creator>
  <cp:lastModifiedBy>Sumeet Shastri</cp:lastModifiedBy>
  <cp:revision>207</cp:revision>
  <cp:lastPrinted>2016-08-29T17:06:47Z</cp:lastPrinted>
  <dcterms:modified xsi:type="dcterms:W3CDTF">2020-05-14T17:35:16Z</dcterms:modified>
</cp:coreProperties>
</file>