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Lst>
  <p:notesMasterIdLst>
    <p:notesMasterId r:id="rId18"/>
  </p:notesMasterIdLst>
  <p:sldIdLst>
    <p:sldId id="256" r:id="rId2"/>
    <p:sldId id="293" r:id="rId3"/>
    <p:sldId id="303" r:id="rId4"/>
    <p:sldId id="296" r:id="rId5"/>
    <p:sldId id="317" r:id="rId6"/>
    <p:sldId id="305" r:id="rId7"/>
    <p:sldId id="307" r:id="rId8"/>
    <p:sldId id="315" r:id="rId9"/>
    <p:sldId id="310" r:id="rId10"/>
    <p:sldId id="312" r:id="rId11"/>
    <p:sldId id="282" r:id="rId12"/>
    <p:sldId id="283" r:id="rId13"/>
    <p:sldId id="279" r:id="rId14"/>
    <p:sldId id="263" r:id="rId15"/>
    <p:sldId id="313" r:id="rId16"/>
    <p:sldId id="31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5" autoAdjust="0"/>
    <p:restoredTop sz="95374" autoAdjust="0"/>
  </p:normalViewPr>
  <p:slideViewPr>
    <p:cSldViewPr snapToGrid="0" snapToObjects="1">
      <p:cViewPr varScale="1">
        <p:scale>
          <a:sx n="122" d="100"/>
          <a:sy n="122" d="100"/>
        </p:scale>
        <p:origin x="664"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Ibranco\Desktop\Test%20Track%20Power%20Estimation.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numRef>
              <c:f>[1]Scaled!$A$4:$A$72</c:f>
              <c:numCache>
                <c:formatCode>h:mm;@</c:formatCode>
                <c:ptCount val="69"/>
                <c:pt idx="0">
                  <c:v>0.25</c:v>
                </c:pt>
                <c:pt idx="1">
                  <c:v>0.26041666666666702</c:v>
                </c:pt>
                <c:pt idx="2">
                  <c:v>0.27083333333333298</c:v>
                </c:pt>
                <c:pt idx="3">
                  <c:v>0.28125</c:v>
                </c:pt>
                <c:pt idx="4">
                  <c:v>0.29166666666666702</c:v>
                </c:pt>
                <c:pt idx="5">
                  <c:v>0.30208333333333298</c:v>
                </c:pt>
                <c:pt idx="6">
                  <c:v>0.3125</c:v>
                </c:pt>
                <c:pt idx="7">
                  <c:v>0.32291666666666702</c:v>
                </c:pt>
                <c:pt idx="8">
                  <c:v>0.33333333333333298</c:v>
                </c:pt>
                <c:pt idx="9">
                  <c:v>0.34375</c:v>
                </c:pt>
                <c:pt idx="10">
                  <c:v>0.35416666666666702</c:v>
                </c:pt>
                <c:pt idx="11">
                  <c:v>0.36458333333333298</c:v>
                </c:pt>
                <c:pt idx="12">
                  <c:v>0.375</c:v>
                </c:pt>
                <c:pt idx="13">
                  <c:v>0.38541666666666702</c:v>
                </c:pt>
                <c:pt idx="14">
                  <c:v>0.39583333333333398</c:v>
                </c:pt>
                <c:pt idx="15">
                  <c:v>0.40625</c:v>
                </c:pt>
                <c:pt idx="16">
                  <c:v>0.41666666666666702</c:v>
                </c:pt>
                <c:pt idx="17">
                  <c:v>0.42708333333333398</c:v>
                </c:pt>
                <c:pt idx="18">
                  <c:v>0.4375</c:v>
                </c:pt>
                <c:pt idx="19">
                  <c:v>0.44791666666666702</c:v>
                </c:pt>
                <c:pt idx="20">
                  <c:v>0.45833333333333398</c:v>
                </c:pt>
                <c:pt idx="21">
                  <c:v>0.46875</c:v>
                </c:pt>
                <c:pt idx="22">
                  <c:v>0.47916666666666702</c:v>
                </c:pt>
                <c:pt idx="23">
                  <c:v>0.48958333333333398</c:v>
                </c:pt>
                <c:pt idx="24">
                  <c:v>0.5</c:v>
                </c:pt>
                <c:pt idx="25">
                  <c:v>0.51041666666666696</c:v>
                </c:pt>
                <c:pt idx="26">
                  <c:v>0.52083333333333404</c:v>
                </c:pt>
                <c:pt idx="27">
                  <c:v>0.53125</c:v>
                </c:pt>
                <c:pt idx="28">
                  <c:v>0.54166666666666696</c:v>
                </c:pt>
                <c:pt idx="29">
                  <c:v>0.55208333333333404</c:v>
                </c:pt>
                <c:pt idx="30">
                  <c:v>0.5625</c:v>
                </c:pt>
                <c:pt idx="31">
                  <c:v>0.57291666666666696</c:v>
                </c:pt>
                <c:pt idx="32">
                  <c:v>0.58333333333333304</c:v>
                </c:pt>
                <c:pt idx="33">
                  <c:v>0.59375</c:v>
                </c:pt>
                <c:pt idx="34">
                  <c:v>0.60416666666666696</c:v>
                </c:pt>
                <c:pt idx="35">
                  <c:v>0.61458333333333304</c:v>
                </c:pt>
                <c:pt idx="36">
                  <c:v>0.625</c:v>
                </c:pt>
                <c:pt idx="37">
                  <c:v>0.63541666666666696</c:v>
                </c:pt>
                <c:pt idx="38">
                  <c:v>0.64583333333333304</c:v>
                </c:pt>
                <c:pt idx="39">
                  <c:v>0.65625</c:v>
                </c:pt>
                <c:pt idx="40">
                  <c:v>0.66666666666666596</c:v>
                </c:pt>
                <c:pt idx="41">
                  <c:v>0.67708333333333304</c:v>
                </c:pt>
                <c:pt idx="42">
                  <c:v>0.6875</c:v>
                </c:pt>
                <c:pt idx="43">
                  <c:v>0.69791666666666596</c:v>
                </c:pt>
                <c:pt idx="44">
                  <c:v>0.70833333333333304</c:v>
                </c:pt>
                <c:pt idx="45">
                  <c:v>0.71875</c:v>
                </c:pt>
                <c:pt idx="46">
                  <c:v>0.72916666666666596</c:v>
                </c:pt>
                <c:pt idx="47">
                  <c:v>0.73958333333333304</c:v>
                </c:pt>
                <c:pt idx="48">
                  <c:v>0.749999999999999</c:v>
                </c:pt>
                <c:pt idx="49">
                  <c:v>0.76041666666666596</c:v>
                </c:pt>
                <c:pt idx="50">
                  <c:v>0.77083333333333304</c:v>
                </c:pt>
                <c:pt idx="51">
                  <c:v>0.781249999999999</c:v>
                </c:pt>
                <c:pt idx="52">
                  <c:v>0.79166666666666596</c:v>
                </c:pt>
                <c:pt idx="53">
                  <c:v>0.80208333333333304</c:v>
                </c:pt>
                <c:pt idx="54">
                  <c:v>0.812499999999999</c:v>
                </c:pt>
                <c:pt idx="55">
                  <c:v>0.82291666666666596</c:v>
                </c:pt>
                <c:pt idx="56">
                  <c:v>0.83333333333333304</c:v>
                </c:pt>
                <c:pt idx="57">
                  <c:v>0.843749999999999</c:v>
                </c:pt>
                <c:pt idx="58">
                  <c:v>0.85416666666666596</c:v>
                </c:pt>
                <c:pt idx="59">
                  <c:v>0.86458333333333204</c:v>
                </c:pt>
                <c:pt idx="60">
                  <c:v>0.874999999999999</c:v>
                </c:pt>
                <c:pt idx="61">
                  <c:v>0.88541666666666596</c:v>
                </c:pt>
                <c:pt idx="62">
                  <c:v>0.89583333333333204</c:v>
                </c:pt>
                <c:pt idx="63">
                  <c:v>0.906249999999999</c:v>
                </c:pt>
                <c:pt idx="64">
                  <c:v>0.91666666666666596</c:v>
                </c:pt>
                <c:pt idx="65">
                  <c:v>0.92708333333333204</c:v>
                </c:pt>
                <c:pt idx="66">
                  <c:v>0.937499999999999</c:v>
                </c:pt>
                <c:pt idx="67">
                  <c:v>0.94791666666666496</c:v>
                </c:pt>
                <c:pt idx="68">
                  <c:v>0.95833333333333204</c:v>
                </c:pt>
              </c:numCache>
            </c:numRef>
          </c:cat>
          <c:val>
            <c:numRef>
              <c:f>[1]Scaled!$B$4:$B$72</c:f>
              <c:numCache>
                <c:formatCode>0.0</c:formatCode>
                <c:ptCount val="69"/>
                <c:pt idx="0">
                  <c:v>0</c:v>
                </c:pt>
                <c:pt idx="1">
                  <c:v>0</c:v>
                </c:pt>
                <c:pt idx="2">
                  <c:v>2.100719424460431</c:v>
                </c:pt>
                <c:pt idx="3">
                  <c:v>10.50359712230216</c:v>
                </c:pt>
                <c:pt idx="4">
                  <c:v>17.85611510791367</c:v>
                </c:pt>
                <c:pt idx="5">
                  <c:v>8.4028776978417241</c:v>
                </c:pt>
                <c:pt idx="6">
                  <c:v>14.705035971223021</c:v>
                </c:pt>
                <c:pt idx="7">
                  <c:v>19.956834532374099</c:v>
                </c:pt>
                <c:pt idx="8">
                  <c:v>32.561151079136692</c:v>
                </c:pt>
                <c:pt idx="9">
                  <c:v>33.611510791366896</c:v>
                </c:pt>
                <c:pt idx="10">
                  <c:v>86.129496402877677</c:v>
                </c:pt>
                <c:pt idx="11">
                  <c:v>59.870503597122287</c:v>
                </c:pt>
                <c:pt idx="12">
                  <c:v>43.064748201438839</c:v>
                </c:pt>
                <c:pt idx="13">
                  <c:v>21.00719424460431</c:v>
                </c:pt>
                <c:pt idx="14">
                  <c:v>30.46043165467626</c:v>
                </c:pt>
                <c:pt idx="15">
                  <c:v>46.2158273381295</c:v>
                </c:pt>
                <c:pt idx="16">
                  <c:v>112.3884892086331</c:v>
                </c:pt>
                <c:pt idx="17">
                  <c:v>71.424460431654666</c:v>
                </c:pt>
                <c:pt idx="18">
                  <c:v>86.129496402877677</c:v>
                </c:pt>
                <c:pt idx="19">
                  <c:v>24.158273381294961</c:v>
                </c:pt>
                <c:pt idx="20">
                  <c:v>31.510791366906471</c:v>
                </c:pt>
                <c:pt idx="21">
                  <c:v>50.417266187050323</c:v>
                </c:pt>
                <c:pt idx="22">
                  <c:v>73.525179856115059</c:v>
                </c:pt>
                <c:pt idx="23">
                  <c:v>78.776978417266122</c:v>
                </c:pt>
                <c:pt idx="24">
                  <c:v>46.2158273381295</c:v>
                </c:pt>
                <c:pt idx="25">
                  <c:v>0</c:v>
                </c:pt>
                <c:pt idx="26">
                  <c:v>27.309352517985609</c:v>
                </c:pt>
                <c:pt idx="27">
                  <c:v>29.410071942446042</c:v>
                </c:pt>
                <c:pt idx="28">
                  <c:v>60.920863309352477</c:v>
                </c:pt>
                <c:pt idx="29">
                  <c:v>43.064748201438839</c:v>
                </c:pt>
                <c:pt idx="30">
                  <c:v>52.517985611510788</c:v>
                </c:pt>
                <c:pt idx="31">
                  <c:v>21.00719424460431</c:v>
                </c:pt>
                <c:pt idx="32">
                  <c:v>24.158273381294961</c:v>
                </c:pt>
                <c:pt idx="33">
                  <c:v>23.10791366906475</c:v>
                </c:pt>
                <c:pt idx="34">
                  <c:v>44.115107913669057</c:v>
                </c:pt>
                <c:pt idx="35">
                  <c:v>59.870503597122287</c:v>
                </c:pt>
                <c:pt idx="36">
                  <c:v>55.669064748201443</c:v>
                </c:pt>
                <c:pt idx="37">
                  <c:v>5.2517985611510776</c:v>
                </c:pt>
                <c:pt idx="38">
                  <c:v>0</c:v>
                </c:pt>
                <c:pt idx="39">
                  <c:v>26.25899280575538</c:v>
                </c:pt>
                <c:pt idx="40">
                  <c:v>26.25899280575538</c:v>
                </c:pt>
                <c:pt idx="41">
                  <c:v>21.00719424460431</c:v>
                </c:pt>
                <c:pt idx="42">
                  <c:v>37.812949640287769</c:v>
                </c:pt>
                <c:pt idx="43">
                  <c:v>5.2517985611510776</c:v>
                </c:pt>
                <c:pt idx="44">
                  <c:v>21.00719424460431</c:v>
                </c:pt>
                <c:pt idx="45">
                  <c:v>24.158273381294961</c:v>
                </c:pt>
                <c:pt idx="46">
                  <c:v>35.712230215827333</c:v>
                </c:pt>
                <c:pt idx="47">
                  <c:v>24.158273381294961</c:v>
                </c:pt>
                <c:pt idx="48">
                  <c:v>36.762589928057551</c:v>
                </c:pt>
                <c:pt idx="49">
                  <c:v>10.50359712230216</c:v>
                </c:pt>
                <c:pt idx="50">
                  <c:v>13.654676258992801</c:v>
                </c:pt>
                <c:pt idx="51">
                  <c:v>7.3525179856115086</c:v>
                </c:pt>
                <c:pt idx="52">
                  <c:v>29.410071942446042</c:v>
                </c:pt>
                <c:pt idx="53">
                  <c:v>10.50359712230216</c:v>
                </c:pt>
                <c:pt idx="54">
                  <c:v>6.3021582733812913</c:v>
                </c:pt>
                <c:pt idx="55">
                  <c:v>12.60431654676259</c:v>
                </c:pt>
                <c:pt idx="56">
                  <c:v>23.10791366906475</c:v>
                </c:pt>
                <c:pt idx="57">
                  <c:v>5.2517985611510776</c:v>
                </c:pt>
                <c:pt idx="58">
                  <c:v>7.3525179856115086</c:v>
                </c:pt>
                <c:pt idx="59">
                  <c:v>12.60431654676259</c:v>
                </c:pt>
                <c:pt idx="60">
                  <c:v>13.654676258992801</c:v>
                </c:pt>
                <c:pt idx="61">
                  <c:v>1.050359712230216</c:v>
                </c:pt>
                <c:pt idx="62">
                  <c:v>8.4028776978417241</c:v>
                </c:pt>
                <c:pt idx="63">
                  <c:v>0</c:v>
                </c:pt>
                <c:pt idx="64">
                  <c:v>4.2014388489208629</c:v>
                </c:pt>
                <c:pt idx="65">
                  <c:v>0</c:v>
                </c:pt>
                <c:pt idx="66">
                  <c:v>8.4028776978417241</c:v>
                </c:pt>
                <c:pt idx="67">
                  <c:v>0</c:v>
                </c:pt>
                <c:pt idx="68">
                  <c:v>0</c:v>
                </c:pt>
              </c:numCache>
            </c:numRef>
          </c:val>
          <c:extLst>
            <c:ext xmlns:c16="http://schemas.microsoft.com/office/drawing/2014/chart" uri="{C3380CC4-5D6E-409C-BE32-E72D297353CC}">
              <c16:uniqueId val="{00000000-9DD1-4C44-A9CF-9E881E56F4F7}"/>
            </c:ext>
          </c:extLst>
        </c:ser>
        <c:ser>
          <c:idx val="1"/>
          <c:order val="1"/>
          <c:spPr>
            <a:solidFill>
              <a:schemeClr val="accent2"/>
            </a:solidFill>
            <a:ln>
              <a:noFill/>
            </a:ln>
            <a:effectLst/>
          </c:spPr>
          <c:invertIfNegative val="0"/>
          <c:cat>
            <c:numRef>
              <c:f>[1]Scaled!$A$4:$A$72</c:f>
              <c:numCache>
                <c:formatCode>h:mm;@</c:formatCode>
                <c:ptCount val="69"/>
                <c:pt idx="0">
                  <c:v>0.25</c:v>
                </c:pt>
                <c:pt idx="1">
                  <c:v>0.26041666666666702</c:v>
                </c:pt>
                <c:pt idx="2">
                  <c:v>0.27083333333333298</c:v>
                </c:pt>
                <c:pt idx="3">
                  <c:v>0.28125</c:v>
                </c:pt>
                <c:pt idx="4">
                  <c:v>0.29166666666666702</c:v>
                </c:pt>
                <c:pt idx="5">
                  <c:v>0.30208333333333298</c:v>
                </c:pt>
                <c:pt idx="6">
                  <c:v>0.3125</c:v>
                </c:pt>
                <c:pt idx="7">
                  <c:v>0.32291666666666702</c:v>
                </c:pt>
                <c:pt idx="8">
                  <c:v>0.33333333333333298</c:v>
                </c:pt>
                <c:pt idx="9">
                  <c:v>0.34375</c:v>
                </c:pt>
                <c:pt idx="10">
                  <c:v>0.35416666666666702</c:v>
                </c:pt>
                <c:pt idx="11">
                  <c:v>0.36458333333333298</c:v>
                </c:pt>
                <c:pt idx="12">
                  <c:v>0.375</c:v>
                </c:pt>
                <c:pt idx="13">
                  <c:v>0.38541666666666702</c:v>
                </c:pt>
                <c:pt idx="14">
                  <c:v>0.39583333333333398</c:v>
                </c:pt>
                <c:pt idx="15">
                  <c:v>0.40625</c:v>
                </c:pt>
                <c:pt idx="16">
                  <c:v>0.41666666666666702</c:v>
                </c:pt>
                <c:pt idx="17">
                  <c:v>0.42708333333333398</c:v>
                </c:pt>
                <c:pt idx="18">
                  <c:v>0.4375</c:v>
                </c:pt>
                <c:pt idx="19">
                  <c:v>0.44791666666666702</c:v>
                </c:pt>
                <c:pt idx="20">
                  <c:v>0.45833333333333398</c:v>
                </c:pt>
                <c:pt idx="21">
                  <c:v>0.46875</c:v>
                </c:pt>
                <c:pt idx="22">
                  <c:v>0.47916666666666702</c:v>
                </c:pt>
                <c:pt idx="23">
                  <c:v>0.48958333333333398</c:v>
                </c:pt>
                <c:pt idx="24">
                  <c:v>0.5</c:v>
                </c:pt>
                <c:pt idx="25">
                  <c:v>0.51041666666666696</c:v>
                </c:pt>
                <c:pt idx="26">
                  <c:v>0.52083333333333404</c:v>
                </c:pt>
                <c:pt idx="27">
                  <c:v>0.53125</c:v>
                </c:pt>
                <c:pt idx="28">
                  <c:v>0.54166666666666696</c:v>
                </c:pt>
                <c:pt idx="29">
                  <c:v>0.55208333333333404</c:v>
                </c:pt>
                <c:pt idx="30">
                  <c:v>0.5625</c:v>
                </c:pt>
                <c:pt idx="31">
                  <c:v>0.57291666666666696</c:v>
                </c:pt>
                <c:pt idx="32">
                  <c:v>0.58333333333333304</c:v>
                </c:pt>
                <c:pt idx="33">
                  <c:v>0.59375</c:v>
                </c:pt>
                <c:pt idx="34">
                  <c:v>0.60416666666666696</c:v>
                </c:pt>
                <c:pt idx="35">
                  <c:v>0.61458333333333304</c:v>
                </c:pt>
                <c:pt idx="36">
                  <c:v>0.625</c:v>
                </c:pt>
                <c:pt idx="37">
                  <c:v>0.63541666666666696</c:v>
                </c:pt>
                <c:pt idx="38">
                  <c:v>0.64583333333333304</c:v>
                </c:pt>
                <c:pt idx="39">
                  <c:v>0.65625</c:v>
                </c:pt>
                <c:pt idx="40">
                  <c:v>0.66666666666666596</c:v>
                </c:pt>
                <c:pt idx="41">
                  <c:v>0.67708333333333304</c:v>
                </c:pt>
                <c:pt idx="42">
                  <c:v>0.6875</c:v>
                </c:pt>
                <c:pt idx="43">
                  <c:v>0.69791666666666596</c:v>
                </c:pt>
                <c:pt idx="44">
                  <c:v>0.70833333333333304</c:v>
                </c:pt>
                <c:pt idx="45">
                  <c:v>0.71875</c:v>
                </c:pt>
                <c:pt idx="46">
                  <c:v>0.72916666666666596</c:v>
                </c:pt>
                <c:pt idx="47">
                  <c:v>0.73958333333333304</c:v>
                </c:pt>
                <c:pt idx="48">
                  <c:v>0.749999999999999</c:v>
                </c:pt>
                <c:pt idx="49">
                  <c:v>0.76041666666666596</c:v>
                </c:pt>
                <c:pt idx="50">
                  <c:v>0.77083333333333304</c:v>
                </c:pt>
                <c:pt idx="51">
                  <c:v>0.781249999999999</c:v>
                </c:pt>
                <c:pt idx="52">
                  <c:v>0.79166666666666596</c:v>
                </c:pt>
                <c:pt idx="53">
                  <c:v>0.80208333333333304</c:v>
                </c:pt>
                <c:pt idx="54">
                  <c:v>0.812499999999999</c:v>
                </c:pt>
                <c:pt idx="55">
                  <c:v>0.82291666666666596</c:v>
                </c:pt>
                <c:pt idx="56">
                  <c:v>0.83333333333333304</c:v>
                </c:pt>
                <c:pt idx="57">
                  <c:v>0.843749999999999</c:v>
                </c:pt>
                <c:pt idx="58">
                  <c:v>0.85416666666666596</c:v>
                </c:pt>
                <c:pt idx="59">
                  <c:v>0.86458333333333204</c:v>
                </c:pt>
                <c:pt idx="60">
                  <c:v>0.874999999999999</c:v>
                </c:pt>
                <c:pt idx="61">
                  <c:v>0.88541666666666596</c:v>
                </c:pt>
                <c:pt idx="62">
                  <c:v>0.89583333333333204</c:v>
                </c:pt>
                <c:pt idx="63">
                  <c:v>0.906249999999999</c:v>
                </c:pt>
                <c:pt idx="64">
                  <c:v>0.91666666666666596</c:v>
                </c:pt>
                <c:pt idx="65">
                  <c:v>0.92708333333333204</c:v>
                </c:pt>
                <c:pt idx="66">
                  <c:v>0.937499999999999</c:v>
                </c:pt>
                <c:pt idx="67">
                  <c:v>0.94791666666666496</c:v>
                </c:pt>
                <c:pt idx="68">
                  <c:v>0.95833333333333204</c:v>
                </c:pt>
              </c:numCache>
            </c:numRef>
          </c:cat>
          <c:val>
            <c:numRef>
              <c:f>[1]Scaled!$C$4:$C$72</c:f>
              <c:numCache>
                <c:formatCode>0.0</c:formatCode>
                <c:ptCount val="69"/>
                <c:pt idx="0">
                  <c:v>0</c:v>
                </c:pt>
                <c:pt idx="1">
                  <c:v>0</c:v>
                </c:pt>
                <c:pt idx="2">
                  <c:v>2.100719424460431</c:v>
                </c:pt>
                <c:pt idx="3">
                  <c:v>5.2517985611510776</c:v>
                </c:pt>
                <c:pt idx="4">
                  <c:v>28.35971223021582</c:v>
                </c:pt>
                <c:pt idx="5">
                  <c:v>10.50359712230216</c:v>
                </c:pt>
                <c:pt idx="6">
                  <c:v>14.705035971223021</c:v>
                </c:pt>
                <c:pt idx="7">
                  <c:v>17.85611510791367</c:v>
                </c:pt>
                <c:pt idx="8">
                  <c:v>24.158273381294961</c:v>
                </c:pt>
                <c:pt idx="9">
                  <c:v>31.510791366906471</c:v>
                </c:pt>
                <c:pt idx="10">
                  <c:v>89.280575539568289</c:v>
                </c:pt>
                <c:pt idx="11">
                  <c:v>59.870503597122287</c:v>
                </c:pt>
                <c:pt idx="12">
                  <c:v>44.115107913669057</c:v>
                </c:pt>
                <c:pt idx="13">
                  <c:v>21.00719424460431</c:v>
                </c:pt>
                <c:pt idx="14">
                  <c:v>34.661870503597093</c:v>
                </c:pt>
                <c:pt idx="15">
                  <c:v>55.669064748201443</c:v>
                </c:pt>
                <c:pt idx="16">
                  <c:v>97.683453237410049</c:v>
                </c:pt>
                <c:pt idx="17">
                  <c:v>46.2158273381295</c:v>
                </c:pt>
                <c:pt idx="18">
                  <c:v>50.417266187050323</c:v>
                </c:pt>
                <c:pt idx="19">
                  <c:v>27.309352517985609</c:v>
                </c:pt>
                <c:pt idx="20">
                  <c:v>42.014388489208578</c:v>
                </c:pt>
                <c:pt idx="21">
                  <c:v>34.661870503597093</c:v>
                </c:pt>
                <c:pt idx="22">
                  <c:v>96.633093525179845</c:v>
                </c:pt>
                <c:pt idx="23">
                  <c:v>53.568345323740999</c:v>
                </c:pt>
                <c:pt idx="24">
                  <c:v>49.366906474820141</c:v>
                </c:pt>
                <c:pt idx="25">
                  <c:v>43.064748201438839</c:v>
                </c:pt>
                <c:pt idx="26">
                  <c:v>34.661870503597093</c:v>
                </c:pt>
                <c:pt idx="27">
                  <c:v>28.35971223021582</c:v>
                </c:pt>
                <c:pt idx="28">
                  <c:v>90.33093525179855</c:v>
                </c:pt>
                <c:pt idx="29">
                  <c:v>38.86330935251798</c:v>
                </c:pt>
                <c:pt idx="30">
                  <c:v>52.517985611510788</c:v>
                </c:pt>
                <c:pt idx="31">
                  <c:v>25.208633093525151</c:v>
                </c:pt>
                <c:pt idx="32">
                  <c:v>24.158273381294961</c:v>
                </c:pt>
                <c:pt idx="33">
                  <c:v>28.35971223021582</c:v>
                </c:pt>
                <c:pt idx="34">
                  <c:v>54.61870503597121</c:v>
                </c:pt>
                <c:pt idx="35">
                  <c:v>56.719424460431618</c:v>
                </c:pt>
                <c:pt idx="36">
                  <c:v>90.33093525179855</c:v>
                </c:pt>
                <c:pt idx="37">
                  <c:v>17.85611510791367</c:v>
                </c:pt>
                <c:pt idx="38">
                  <c:v>38.86330935251798</c:v>
                </c:pt>
                <c:pt idx="39">
                  <c:v>26.25899280575538</c:v>
                </c:pt>
                <c:pt idx="40">
                  <c:v>68.273381294963983</c:v>
                </c:pt>
                <c:pt idx="41">
                  <c:v>56.719424460431618</c:v>
                </c:pt>
                <c:pt idx="42">
                  <c:v>26.25899280575538</c:v>
                </c:pt>
                <c:pt idx="43">
                  <c:v>18.906474820143881</c:v>
                </c:pt>
                <c:pt idx="44">
                  <c:v>34.661870503597093</c:v>
                </c:pt>
                <c:pt idx="45">
                  <c:v>22.057553956834528</c:v>
                </c:pt>
                <c:pt idx="46">
                  <c:v>52.517985611510788</c:v>
                </c:pt>
                <c:pt idx="47">
                  <c:v>27.309352517985609</c:v>
                </c:pt>
                <c:pt idx="48">
                  <c:v>60.920863309352477</c:v>
                </c:pt>
                <c:pt idx="49">
                  <c:v>16.805755395683448</c:v>
                </c:pt>
                <c:pt idx="50">
                  <c:v>25.208633093525151</c:v>
                </c:pt>
                <c:pt idx="51">
                  <c:v>12.60431654676259</c:v>
                </c:pt>
                <c:pt idx="52">
                  <c:v>11.55395683453237</c:v>
                </c:pt>
                <c:pt idx="53">
                  <c:v>8.4028776978417241</c:v>
                </c:pt>
                <c:pt idx="54">
                  <c:v>13.654676258992801</c:v>
                </c:pt>
                <c:pt idx="55">
                  <c:v>16.805755395683448</c:v>
                </c:pt>
                <c:pt idx="56">
                  <c:v>14.705035971223021</c:v>
                </c:pt>
                <c:pt idx="57">
                  <c:v>4.2014388489208629</c:v>
                </c:pt>
                <c:pt idx="58">
                  <c:v>11.55395683453237</c:v>
                </c:pt>
                <c:pt idx="59">
                  <c:v>10.50359712230216</c:v>
                </c:pt>
                <c:pt idx="60">
                  <c:v>23.10791366906475</c:v>
                </c:pt>
                <c:pt idx="61">
                  <c:v>3.151079136690647</c:v>
                </c:pt>
                <c:pt idx="62">
                  <c:v>11.55395683453237</c:v>
                </c:pt>
                <c:pt idx="63">
                  <c:v>6.3021582733812913</c:v>
                </c:pt>
                <c:pt idx="64">
                  <c:v>3.151079136690647</c:v>
                </c:pt>
                <c:pt idx="65">
                  <c:v>0</c:v>
                </c:pt>
                <c:pt idx="66">
                  <c:v>0</c:v>
                </c:pt>
                <c:pt idx="67">
                  <c:v>0</c:v>
                </c:pt>
                <c:pt idx="68">
                  <c:v>0</c:v>
                </c:pt>
              </c:numCache>
            </c:numRef>
          </c:val>
          <c:extLst>
            <c:ext xmlns:c16="http://schemas.microsoft.com/office/drawing/2014/chart" uri="{C3380CC4-5D6E-409C-BE32-E72D297353CC}">
              <c16:uniqueId val="{00000001-9DD1-4C44-A9CF-9E881E56F4F7}"/>
            </c:ext>
          </c:extLst>
        </c:ser>
        <c:ser>
          <c:idx val="2"/>
          <c:order val="2"/>
          <c:spPr>
            <a:solidFill>
              <a:schemeClr val="accent3"/>
            </a:solidFill>
            <a:ln>
              <a:noFill/>
            </a:ln>
            <a:effectLst/>
          </c:spPr>
          <c:invertIfNegative val="0"/>
          <c:cat>
            <c:numRef>
              <c:f>[1]Scaled!$A$4:$A$72</c:f>
              <c:numCache>
                <c:formatCode>h:mm;@</c:formatCode>
                <c:ptCount val="69"/>
                <c:pt idx="0">
                  <c:v>0.25</c:v>
                </c:pt>
                <c:pt idx="1">
                  <c:v>0.26041666666666702</c:v>
                </c:pt>
                <c:pt idx="2">
                  <c:v>0.27083333333333298</c:v>
                </c:pt>
                <c:pt idx="3">
                  <c:v>0.28125</c:v>
                </c:pt>
                <c:pt idx="4">
                  <c:v>0.29166666666666702</c:v>
                </c:pt>
                <c:pt idx="5">
                  <c:v>0.30208333333333298</c:v>
                </c:pt>
                <c:pt idx="6">
                  <c:v>0.3125</c:v>
                </c:pt>
                <c:pt idx="7">
                  <c:v>0.32291666666666702</c:v>
                </c:pt>
                <c:pt idx="8">
                  <c:v>0.33333333333333298</c:v>
                </c:pt>
                <c:pt idx="9">
                  <c:v>0.34375</c:v>
                </c:pt>
                <c:pt idx="10">
                  <c:v>0.35416666666666702</c:v>
                </c:pt>
                <c:pt idx="11">
                  <c:v>0.36458333333333298</c:v>
                </c:pt>
                <c:pt idx="12">
                  <c:v>0.375</c:v>
                </c:pt>
                <c:pt idx="13">
                  <c:v>0.38541666666666702</c:v>
                </c:pt>
                <c:pt idx="14">
                  <c:v>0.39583333333333398</c:v>
                </c:pt>
                <c:pt idx="15">
                  <c:v>0.40625</c:v>
                </c:pt>
                <c:pt idx="16">
                  <c:v>0.41666666666666702</c:v>
                </c:pt>
                <c:pt idx="17">
                  <c:v>0.42708333333333398</c:v>
                </c:pt>
                <c:pt idx="18">
                  <c:v>0.4375</c:v>
                </c:pt>
                <c:pt idx="19">
                  <c:v>0.44791666666666702</c:v>
                </c:pt>
                <c:pt idx="20">
                  <c:v>0.45833333333333398</c:v>
                </c:pt>
                <c:pt idx="21">
                  <c:v>0.46875</c:v>
                </c:pt>
                <c:pt idx="22">
                  <c:v>0.47916666666666702</c:v>
                </c:pt>
                <c:pt idx="23">
                  <c:v>0.48958333333333398</c:v>
                </c:pt>
                <c:pt idx="24">
                  <c:v>0.5</c:v>
                </c:pt>
                <c:pt idx="25">
                  <c:v>0.51041666666666696</c:v>
                </c:pt>
                <c:pt idx="26">
                  <c:v>0.52083333333333404</c:v>
                </c:pt>
                <c:pt idx="27">
                  <c:v>0.53125</c:v>
                </c:pt>
                <c:pt idx="28">
                  <c:v>0.54166666666666696</c:v>
                </c:pt>
                <c:pt idx="29">
                  <c:v>0.55208333333333404</c:v>
                </c:pt>
                <c:pt idx="30">
                  <c:v>0.5625</c:v>
                </c:pt>
                <c:pt idx="31">
                  <c:v>0.57291666666666696</c:v>
                </c:pt>
                <c:pt idx="32">
                  <c:v>0.58333333333333304</c:v>
                </c:pt>
                <c:pt idx="33">
                  <c:v>0.59375</c:v>
                </c:pt>
                <c:pt idx="34">
                  <c:v>0.60416666666666696</c:v>
                </c:pt>
                <c:pt idx="35">
                  <c:v>0.61458333333333304</c:v>
                </c:pt>
                <c:pt idx="36">
                  <c:v>0.625</c:v>
                </c:pt>
                <c:pt idx="37">
                  <c:v>0.63541666666666696</c:v>
                </c:pt>
                <c:pt idx="38">
                  <c:v>0.64583333333333304</c:v>
                </c:pt>
                <c:pt idx="39">
                  <c:v>0.65625</c:v>
                </c:pt>
                <c:pt idx="40">
                  <c:v>0.66666666666666596</c:v>
                </c:pt>
                <c:pt idx="41">
                  <c:v>0.67708333333333304</c:v>
                </c:pt>
                <c:pt idx="42">
                  <c:v>0.6875</c:v>
                </c:pt>
                <c:pt idx="43">
                  <c:v>0.69791666666666596</c:v>
                </c:pt>
                <c:pt idx="44">
                  <c:v>0.70833333333333304</c:v>
                </c:pt>
                <c:pt idx="45">
                  <c:v>0.71875</c:v>
                </c:pt>
                <c:pt idx="46">
                  <c:v>0.72916666666666596</c:v>
                </c:pt>
                <c:pt idx="47">
                  <c:v>0.73958333333333304</c:v>
                </c:pt>
                <c:pt idx="48">
                  <c:v>0.749999999999999</c:v>
                </c:pt>
                <c:pt idx="49">
                  <c:v>0.76041666666666596</c:v>
                </c:pt>
                <c:pt idx="50">
                  <c:v>0.77083333333333304</c:v>
                </c:pt>
                <c:pt idx="51">
                  <c:v>0.781249999999999</c:v>
                </c:pt>
                <c:pt idx="52">
                  <c:v>0.79166666666666596</c:v>
                </c:pt>
                <c:pt idx="53">
                  <c:v>0.80208333333333304</c:v>
                </c:pt>
                <c:pt idx="54">
                  <c:v>0.812499999999999</c:v>
                </c:pt>
                <c:pt idx="55">
                  <c:v>0.82291666666666596</c:v>
                </c:pt>
                <c:pt idx="56">
                  <c:v>0.83333333333333304</c:v>
                </c:pt>
                <c:pt idx="57">
                  <c:v>0.843749999999999</c:v>
                </c:pt>
                <c:pt idx="58">
                  <c:v>0.85416666666666596</c:v>
                </c:pt>
                <c:pt idx="59">
                  <c:v>0.86458333333333204</c:v>
                </c:pt>
                <c:pt idx="60">
                  <c:v>0.874999999999999</c:v>
                </c:pt>
                <c:pt idx="61">
                  <c:v>0.88541666666666596</c:v>
                </c:pt>
                <c:pt idx="62">
                  <c:v>0.89583333333333204</c:v>
                </c:pt>
                <c:pt idx="63">
                  <c:v>0.906249999999999</c:v>
                </c:pt>
                <c:pt idx="64">
                  <c:v>0.91666666666666596</c:v>
                </c:pt>
                <c:pt idx="65">
                  <c:v>0.92708333333333204</c:v>
                </c:pt>
                <c:pt idx="66">
                  <c:v>0.937499999999999</c:v>
                </c:pt>
                <c:pt idx="67">
                  <c:v>0.94791666666666496</c:v>
                </c:pt>
                <c:pt idx="68">
                  <c:v>0.95833333333333204</c:v>
                </c:pt>
              </c:numCache>
            </c:numRef>
          </c:cat>
          <c:val>
            <c:numRef>
              <c:f>[1]Scaled!$D$4:$D$72</c:f>
              <c:numCache>
                <c:formatCode>0.0</c:formatCode>
                <c:ptCount val="69"/>
                <c:pt idx="0">
                  <c:v>0</c:v>
                </c:pt>
                <c:pt idx="1">
                  <c:v>0</c:v>
                </c:pt>
                <c:pt idx="2">
                  <c:v>1.050359712230216</c:v>
                </c:pt>
                <c:pt idx="3">
                  <c:v>4.2014388489208629</c:v>
                </c:pt>
                <c:pt idx="4">
                  <c:v>19.956834532374099</c:v>
                </c:pt>
                <c:pt idx="5">
                  <c:v>10.50359712230216</c:v>
                </c:pt>
                <c:pt idx="6">
                  <c:v>13.654676258992801</c:v>
                </c:pt>
                <c:pt idx="7">
                  <c:v>23.10791366906475</c:v>
                </c:pt>
                <c:pt idx="8">
                  <c:v>17.85611510791367</c:v>
                </c:pt>
                <c:pt idx="9">
                  <c:v>27.309352517985609</c:v>
                </c:pt>
                <c:pt idx="10">
                  <c:v>76.6762589928057</c:v>
                </c:pt>
                <c:pt idx="11">
                  <c:v>71.424460431654666</c:v>
                </c:pt>
                <c:pt idx="12">
                  <c:v>52.517985611510788</c:v>
                </c:pt>
                <c:pt idx="13">
                  <c:v>15.755395683453241</c:v>
                </c:pt>
                <c:pt idx="14">
                  <c:v>14.705035971223021</c:v>
                </c:pt>
                <c:pt idx="15">
                  <c:v>47.266187050359711</c:v>
                </c:pt>
                <c:pt idx="16">
                  <c:v>110.2877697841727</c:v>
                </c:pt>
                <c:pt idx="17">
                  <c:v>86.129496402877677</c:v>
                </c:pt>
                <c:pt idx="18">
                  <c:v>68.273381294963983</c:v>
                </c:pt>
                <c:pt idx="19">
                  <c:v>18.906474820143881</c:v>
                </c:pt>
                <c:pt idx="20">
                  <c:v>35.712230215827333</c:v>
                </c:pt>
                <c:pt idx="21">
                  <c:v>35.712230215827333</c:v>
                </c:pt>
                <c:pt idx="22">
                  <c:v>69.323741007194158</c:v>
                </c:pt>
                <c:pt idx="23">
                  <c:v>39.913669064748142</c:v>
                </c:pt>
                <c:pt idx="24">
                  <c:v>48.316546762589923</c:v>
                </c:pt>
                <c:pt idx="25">
                  <c:v>17.85611510791367</c:v>
                </c:pt>
                <c:pt idx="26">
                  <c:v>34.661870503597093</c:v>
                </c:pt>
                <c:pt idx="27">
                  <c:v>24.158273381294961</c:v>
                </c:pt>
                <c:pt idx="28">
                  <c:v>66.172661870503504</c:v>
                </c:pt>
                <c:pt idx="29">
                  <c:v>45.165467625899282</c:v>
                </c:pt>
                <c:pt idx="30">
                  <c:v>54.61870503597121</c:v>
                </c:pt>
                <c:pt idx="31">
                  <c:v>43.064748201438839</c:v>
                </c:pt>
                <c:pt idx="32">
                  <c:v>32.561151079136692</c:v>
                </c:pt>
                <c:pt idx="33">
                  <c:v>21.00719424460431</c:v>
                </c:pt>
                <c:pt idx="34">
                  <c:v>74.57553956834532</c:v>
                </c:pt>
                <c:pt idx="35">
                  <c:v>70.374100719424376</c:v>
                </c:pt>
                <c:pt idx="36">
                  <c:v>73.525179856115059</c:v>
                </c:pt>
                <c:pt idx="37">
                  <c:v>49.366906474820141</c:v>
                </c:pt>
                <c:pt idx="38">
                  <c:v>30.46043165467626</c:v>
                </c:pt>
                <c:pt idx="39">
                  <c:v>6.3021582733812913</c:v>
                </c:pt>
                <c:pt idx="40">
                  <c:v>38.86330935251798</c:v>
                </c:pt>
                <c:pt idx="41">
                  <c:v>35.712230215827333</c:v>
                </c:pt>
                <c:pt idx="42">
                  <c:v>100.8345323741007</c:v>
                </c:pt>
                <c:pt idx="43">
                  <c:v>65.122302158273285</c:v>
                </c:pt>
                <c:pt idx="44">
                  <c:v>37.812949640287769</c:v>
                </c:pt>
                <c:pt idx="45">
                  <c:v>52.517985611510788</c:v>
                </c:pt>
                <c:pt idx="46">
                  <c:v>30.46043165467626</c:v>
                </c:pt>
                <c:pt idx="47">
                  <c:v>28.35971223021582</c:v>
                </c:pt>
                <c:pt idx="48">
                  <c:v>29.410071942446042</c:v>
                </c:pt>
                <c:pt idx="49">
                  <c:v>18.906474820143881</c:v>
                </c:pt>
                <c:pt idx="50">
                  <c:v>12.60431654676259</c:v>
                </c:pt>
                <c:pt idx="51">
                  <c:v>0</c:v>
                </c:pt>
                <c:pt idx="52">
                  <c:v>9.4532374100719405</c:v>
                </c:pt>
                <c:pt idx="53">
                  <c:v>15.755395683453241</c:v>
                </c:pt>
                <c:pt idx="54">
                  <c:v>0</c:v>
                </c:pt>
                <c:pt idx="55">
                  <c:v>0</c:v>
                </c:pt>
                <c:pt idx="56">
                  <c:v>8.4028776978417241</c:v>
                </c:pt>
                <c:pt idx="57">
                  <c:v>8.4028776978417241</c:v>
                </c:pt>
                <c:pt idx="58">
                  <c:v>18.906474820143881</c:v>
                </c:pt>
                <c:pt idx="59">
                  <c:v>1.050359712230216</c:v>
                </c:pt>
                <c:pt idx="60">
                  <c:v>24.158273381294961</c:v>
                </c:pt>
                <c:pt idx="61">
                  <c:v>4.2014388489208629</c:v>
                </c:pt>
                <c:pt idx="62">
                  <c:v>5.2517985611510776</c:v>
                </c:pt>
                <c:pt idx="63">
                  <c:v>0</c:v>
                </c:pt>
                <c:pt idx="64">
                  <c:v>0</c:v>
                </c:pt>
                <c:pt idx="65">
                  <c:v>0</c:v>
                </c:pt>
                <c:pt idx="66">
                  <c:v>0</c:v>
                </c:pt>
                <c:pt idx="67">
                  <c:v>0</c:v>
                </c:pt>
                <c:pt idx="68">
                  <c:v>0</c:v>
                </c:pt>
              </c:numCache>
            </c:numRef>
          </c:val>
          <c:extLst>
            <c:ext xmlns:c16="http://schemas.microsoft.com/office/drawing/2014/chart" uri="{C3380CC4-5D6E-409C-BE32-E72D297353CC}">
              <c16:uniqueId val="{00000002-9DD1-4C44-A9CF-9E881E56F4F7}"/>
            </c:ext>
          </c:extLst>
        </c:ser>
        <c:ser>
          <c:idx val="3"/>
          <c:order val="3"/>
          <c:spPr>
            <a:solidFill>
              <a:schemeClr val="accent4"/>
            </a:solidFill>
            <a:ln>
              <a:noFill/>
            </a:ln>
            <a:effectLst/>
          </c:spPr>
          <c:invertIfNegative val="0"/>
          <c:cat>
            <c:numRef>
              <c:f>[1]Scaled!$A$4:$A$72</c:f>
              <c:numCache>
                <c:formatCode>h:mm;@</c:formatCode>
                <c:ptCount val="69"/>
                <c:pt idx="0">
                  <c:v>0.25</c:v>
                </c:pt>
                <c:pt idx="1">
                  <c:v>0.26041666666666702</c:v>
                </c:pt>
                <c:pt idx="2">
                  <c:v>0.27083333333333298</c:v>
                </c:pt>
                <c:pt idx="3">
                  <c:v>0.28125</c:v>
                </c:pt>
                <c:pt idx="4">
                  <c:v>0.29166666666666702</c:v>
                </c:pt>
                <c:pt idx="5">
                  <c:v>0.30208333333333298</c:v>
                </c:pt>
                <c:pt idx="6">
                  <c:v>0.3125</c:v>
                </c:pt>
                <c:pt idx="7">
                  <c:v>0.32291666666666702</c:v>
                </c:pt>
                <c:pt idx="8">
                  <c:v>0.33333333333333298</c:v>
                </c:pt>
                <c:pt idx="9">
                  <c:v>0.34375</c:v>
                </c:pt>
                <c:pt idx="10">
                  <c:v>0.35416666666666702</c:v>
                </c:pt>
                <c:pt idx="11">
                  <c:v>0.36458333333333298</c:v>
                </c:pt>
                <c:pt idx="12">
                  <c:v>0.375</c:v>
                </c:pt>
                <c:pt idx="13">
                  <c:v>0.38541666666666702</c:v>
                </c:pt>
                <c:pt idx="14">
                  <c:v>0.39583333333333398</c:v>
                </c:pt>
                <c:pt idx="15">
                  <c:v>0.40625</c:v>
                </c:pt>
                <c:pt idx="16">
                  <c:v>0.41666666666666702</c:v>
                </c:pt>
                <c:pt idx="17">
                  <c:v>0.42708333333333398</c:v>
                </c:pt>
                <c:pt idx="18">
                  <c:v>0.4375</c:v>
                </c:pt>
                <c:pt idx="19">
                  <c:v>0.44791666666666702</c:v>
                </c:pt>
                <c:pt idx="20">
                  <c:v>0.45833333333333398</c:v>
                </c:pt>
                <c:pt idx="21">
                  <c:v>0.46875</c:v>
                </c:pt>
                <c:pt idx="22">
                  <c:v>0.47916666666666702</c:v>
                </c:pt>
                <c:pt idx="23">
                  <c:v>0.48958333333333398</c:v>
                </c:pt>
                <c:pt idx="24">
                  <c:v>0.5</c:v>
                </c:pt>
                <c:pt idx="25">
                  <c:v>0.51041666666666696</c:v>
                </c:pt>
                <c:pt idx="26">
                  <c:v>0.52083333333333404</c:v>
                </c:pt>
                <c:pt idx="27">
                  <c:v>0.53125</c:v>
                </c:pt>
                <c:pt idx="28">
                  <c:v>0.54166666666666696</c:v>
                </c:pt>
                <c:pt idx="29">
                  <c:v>0.55208333333333404</c:v>
                </c:pt>
                <c:pt idx="30">
                  <c:v>0.5625</c:v>
                </c:pt>
                <c:pt idx="31">
                  <c:v>0.57291666666666696</c:v>
                </c:pt>
                <c:pt idx="32">
                  <c:v>0.58333333333333304</c:v>
                </c:pt>
                <c:pt idx="33">
                  <c:v>0.59375</c:v>
                </c:pt>
                <c:pt idx="34">
                  <c:v>0.60416666666666696</c:v>
                </c:pt>
                <c:pt idx="35">
                  <c:v>0.61458333333333304</c:v>
                </c:pt>
                <c:pt idx="36">
                  <c:v>0.625</c:v>
                </c:pt>
                <c:pt idx="37">
                  <c:v>0.63541666666666696</c:v>
                </c:pt>
                <c:pt idx="38">
                  <c:v>0.64583333333333304</c:v>
                </c:pt>
                <c:pt idx="39">
                  <c:v>0.65625</c:v>
                </c:pt>
                <c:pt idx="40">
                  <c:v>0.66666666666666596</c:v>
                </c:pt>
                <c:pt idx="41">
                  <c:v>0.67708333333333304</c:v>
                </c:pt>
                <c:pt idx="42">
                  <c:v>0.6875</c:v>
                </c:pt>
                <c:pt idx="43">
                  <c:v>0.69791666666666596</c:v>
                </c:pt>
                <c:pt idx="44">
                  <c:v>0.70833333333333304</c:v>
                </c:pt>
                <c:pt idx="45">
                  <c:v>0.71875</c:v>
                </c:pt>
                <c:pt idx="46">
                  <c:v>0.72916666666666596</c:v>
                </c:pt>
                <c:pt idx="47">
                  <c:v>0.73958333333333304</c:v>
                </c:pt>
                <c:pt idx="48">
                  <c:v>0.749999999999999</c:v>
                </c:pt>
                <c:pt idx="49">
                  <c:v>0.76041666666666596</c:v>
                </c:pt>
                <c:pt idx="50">
                  <c:v>0.77083333333333304</c:v>
                </c:pt>
                <c:pt idx="51">
                  <c:v>0.781249999999999</c:v>
                </c:pt>
                <c:pt idx="52">
                  <c:v>0.79166666666666596</c:v>
                </c:pt>
                <c:pt idx="53">
                  <c:v>0.80208333333333304</c:v>
                </c:pt>
                <c:pt idx="54">
                  <c:v>0.812499999999999</c:v>
                </c:pt>
                <c:pt idx="55">
                  <c:v>0.82291666666666596</c:v>
                </c:pt>
                <c:pt idx="56">
                  <c:v>0.83333333333333304</c:v>
                </c:pt>
                <c:pt idx="57">
                  <c:v>0.843749999999999</c:v>
                </c:pt>
                <c:pt idx="58">
                  <c:v>0.85416666666666596</c:v>
                </c:pt>
                <c:pt idx="59">
                  <c:v>0.86458333333333204</c:v>
                </c:pt>
                <c:pt idx="60">
                  <c:v>0.874999999999999</c:v>
                </c:pt>
                <c:pt idx="61">
                  <c:v>0.88541666666666596</c:v>
                </c:pt>
                <c:pt idx="62">
                  <c:v>0.89583333333333204</c:v>
                </c:pt>
                <c:pt idx="63">
                  <c:v>0.906249999999999</c:v>
                </c:pt>
                <c:pt idx="64">
                  <c:v>0.91666666666666596</c:v>
                </c:pt>
                <c:pt idx="65">
                  <c:v>0.92708333333333204</c:v>
                </c:pt>
                <c:pt idx="66">
                  <c:v>0.937499999999999</c:v>
                </c:pt>
                <c:pt idx="67">
                  <c:v>0.94791666666666496</c:v>
                </c:pt>
                <c:pt idx="68">
                  <c:v>0.95833333333333204</c:v>
                </c:pt>
              </c:numCache>
            </c:numRef>
          </c:cat>
          <c:val>
            <c:numRef>
              <c:f>[1]Scaled!$E$4:$E$72</c:f>
              <c:numCache>
                <c:formatCode>0.0</c:formatCode>
                <c:ptCount val="69"/>
                <c:pt idx="0">
                  <c:v>0</c:v>
                </c:pt>
                <c:pt idx="1">
                  <c:v>0</c:v>
                </c:pt>
                <c:pt idx="2">
                  <c:v>0</c:v>
                </c:pt>
                <c:pt idx="3">
                  <c:v>10.50359712230216</c:v>
                </c:pt>
                <c:pt idx="4">
                  <c:v>11.55395683453237</c:v>
                </c:pt>
                <c:pt idx="5">
                  <c:v>17.85611510791367</c:v>
                </c:pt>
                <c:pt idx="6">
                  <c:v>10.50359712230216</c:v>
                </c:pt>
                <c:pt idx="7">
                  <c:v>15.755395683453241</c:v>
                </c:pt>
                <c:pt idx="8">
                  <c:v>32.561151079136692</c:v>
                </c:pt>
                <c:pt idx="9">
                  <c:v>29.410071942446042</c:v>
                </c:pt>
                <c:pt idx="10">
                  <c:v>68.273381294963983</c:v>
                </c:pt>
                <c:pt idx="11">
                  <c:v>90.33093525179855</c:v>
                </c:pt>
                <c:pt idx="12">
                  <c:v>28.35971223021582</c:v>
                </c:pt>
                <c:pt idx="13">
                  <c:v>24.158273381294961</c:v>
                </c:pt>
                <c:pt idx="14">
                  <c:v>16.805755395683448</c:v>
                </c:pt>
                <c:pt idx="15">
                  <c:v>53.568345323740999</c:v>
                </c:pt>
                <c:pt idx="16">
                  <c:v>56.719424460431618</c:v>
                </c:pt>
                <c:pt idx="17">
                  <c:v>58.820143884892083</c:v>
                </c:pt>
                <c:pt idx="18">
                  <c:v>50.417266187050323</c:v>
                </c:pt>
                <c:pt idx="19">
                  <c:v>21.00719424460431</c:v>
                </c:pt>
                <c:pt idx="20">
                  <c:v>21.00719424460431</c:v>
                </c:pt>
                <c:pt idx="21">
                  <c:v>24.158273381294961</c:v>
                </c:pt>
                <c:pt idx="22">
                  <c:v>54.61870503597121</c:v>
                </c:pt>
                <c:pt idx="23">
                  <c:v>56.719424460431618</c:v>
                </c:pt>
                <c:pt idx="24">
                  <c:v>72.474820143884841</c:v>
                </c:pt>
                <c:pt idx="25">
                  <c:v>16.805755395683448</c:v>
                </c:pt>
                <c:pt idx="26">
                  <c:v>57.769784172661858</c:v>
                </c:pt>
                <c:pt idx="27">
                  <c:v>32.561151079136692</c:v>
                </c:pt>
                <c:pt idx="28">
                  <c:v>64.071942446043167</c:v>
                </c:pt>
                <c:pt idx="29">
                  <c:v>52.517985611510788</c:v>
                </c:pt>
                <c:pt idx="30">
                  <c:v>79.827338129496312</c:v>
                </c:pt>
                <c:pt idx="31">
                  <c:v>17.85611510791367</c:v>
                </c:pt>
                <c:pt idx="32">
                  <c:v>19.956834532374099</c:v>
                </c:pt>
                <c:pt idx="33">
                  <c:v>23.10791366906475</c:v>
                </c:pt>
                <c:pt idx="34">
                  <c:v>38.86330935251798</c:v>
                </c:pt>
                <c:pt idx="35">
                  <c:v>70.374100719424376</c:v>
                </c:pt>
                <c:pt idx="36">
                  <c:v>74.57553956834532</c:v>
                </c:pt>
                <c:pt idx="37">
                  <c:v>25.208633093525151</c:v>
                </c:pt>
                <c:pt idx="38">
                  <c:v>18.906474820143881</c:v>
                </c:pt>
                <c:pt idx="39">
                  <c:v>17.85611510791367</c:v>
                </c:pt>
                <c:pt idx="40">
                  <c:v>44.115107913669057</c:v>
                </c:pt>
                <c:pt idx="41">
                  <c:v>34.661870503597093</c:v>
                </c:pt>
                <c:pt idx="42">
                  <c:v>52.517985611510788</c:v>
                </c:pt>
                <c:pt idx="43">
                  <c:v>11.55395683453237</c:v>
                </c:pt>
                <c:pt idx="44">
                  <c:v>45.165467625899282</c:v>
                </c:pt>
                <c:pt idx="45">
                  <c:v>12.60431654676259</c:v>
                </c:pt>
                <c:pt idx="46">
                  <c:v>28.35971223021582</c:v>
                </c:pt>
                <c:pt idx="47">
                  <c:v>32.561151079136692</c:v>
                </c:pt>
                <c:pt idx="48">
                  <c:v>50.417266187050323</c:v>
                </c:pt>
                <c:pt idx="49">
                  <c:v>15.755395683453241</c:v>
                </c:pt>
                <c:pt idx="50">
                  <c:v>25.208633093525151</c:v>
                </c:pt>
                <c:pt idx="51">
                  <c:v>4.2014388489208629</c:v>
                </c:pt>
                <c:pt idx="52">
                  <c:v>27.309352517985609</c:v>
                </c:pt>
                <c:pt idx="53">
                  <c:v>5.2517985611510776</c:v>
                </c:pt>
                <c:pt idx="54">
                  <c:v>10.50359712230216</c:v>
                </c:pt>
                <c:pt idx="55">
                  <c:v>19.956834532374099</c:v>
                </c:pt>
                <c:pt idx="56">
                  <c:v>18.906474820143881</c:v>
                </c:pt>
                <c:pt idx="57">
                  <c:v>13.654676258992801</c:v>
                </c:pt>
                <c:pt idx="58">
                  <c:v>9.4532374100719405</c:v>
                </c:pt>
                <c:pt idx="59">
                  <c:v>11.55395683453237</c:v>
                </c:pt>
                <c:pt idx="60">
                  <c:v>17.85611510791367</c:v>
                </c:pt>
                <c:pt idx="61">
                  <c:v>2.100719424460431</c:v>
                </c:pt>
                <c:pt idx="62">
                  <c:v>7.3525179856115086</c:v>
                </c:pt>
                <c:pt idx="63">
                  <c:v>3.151079136690647</c:v>
                </c:pt>
                <c:pt idx="64">
                  <c:v>4.2014388489208629</c:v>
                </c:pt>
                <c:pt idx="65">
                  <c:v>0</c:v>
                </c:pt>
                <c:pt idx="66">
                  <c:v>0</c:v>
                </c:pt>
                <c:pt idx="67">
                  <c:v>0</c:v>
                </c:pt>
                <c:pt idx="68">
                  <c:v>0</c:v>
                </c:pt>
              </c:numCache>
            </c:numRef>
          </c:val>
          <c:extLst>
            <c:ext xmlns:c16="http://schemas.microsoft.com/office/drawing/2014/chart" uri="{C3380CC4-5D6E-409C-BE32-E72D297353CC}">
              <c16:uniqueId val="{00000003-9DD1-4C44-A9CF-9E881E56F4F7}"/>
            </c:ext>
          </c:extLst>
        </c:ser>
        <c:ser>
          <c:idx val="4"/>
          <c:order val="4"/>
          <c:spPr>
            <a:solidFill>
              <a:schemeClr val="accent5"/>
            </a:solidFill>
            <a:ln>
              <a:noFill/>
            </a:ln>
            <a:effectLst/>
          </c:spPr>
          <c:invertIfNegative val="0"/>
          <c:cat>
            <c:numRef>
              <c:f>[1]Scaled!$A$4:$A$72</c:f>
              <c:numCache>
                <c:formatCode>h:mm;@</c:formatCode>
                <c:ptCount val="69"/>
                <c:pt idx="0">
                  <c:v>0.25</c:v>
                </c:pt>
                <c:pt idx="1">
                  <c:v>0.26041666666666702</c:v>
                </c:pt>
                <c:pt idx="2">
                  <c:v>0.27083333333333298</c:v>
                </c:pt>
                <c:pt idx="3">
                  <c:v>0.28125</c:v>
                </c:pt>
                <c:pt idx="4">
                  <c:v>0.29166666666666702</c:v>
                </c:pt>
                <c:pt idx="5">
                  <c:v>0.30208333333333298</c:v>
                </c:pt>
                <c:pt idx="6">
                  <c:v>0.3125</c:v>
                </c:pt>
                <c:pt idx="7">
                  <c:v>0.32291666666666702</c:v>
                </c:pt>
                <c:pt idx="8">
                  <c:v>0.33333333333333298</c:v>
                </c:pt>
                <c:pt idx="9">
                  <c:v>0.34375</c:v>
                </c:pt>
                <c:pt idx="10">
                  <c:v>0.35416666666666702</c:v>
                </c:pt>
                <c:pt idx="11">
                  <c:v>0.36458333333333298</c:v>
                </c:pt>
                <c:pt idx="12">
                  <c:v>0.375</c:v>
                </c:pt>
                <c:pt idx="13">
                  <c:v>0.38541666666666702</c:v>
                </c:pt>
                <c:pt idx="14">
                  <c:v>0.39583333333333398</c:v>
                </c:pt>
                <c:pt idx="15">
                  <c:v>0.40625</c:v>
                </c:pt>
                <c:pt idx="16">
                  <c:v>0.41666666666666702</c:v>
                </c:pt>
                <c:pt idx="17">
                  <c:v>0.42708333333333398</c:v>
                </c:pt>
                <c:pt idx="18">
                  <c:v>0.4375</c:v>
                </c:pt>
                <c:pt idx="19">
                  <c:v>0.44791666666666702</c:v>
                </c:pt>
                <c:pt idx="20">
                  <c:v>0.45833333333333398</c:v>
                </c:pt>
                <c:pt idx="21">
                  <c:v>0.46875</c:v>
                </c:pt>
                <c:pt idx="22">
                  <c:v>0.47916666666666702</c:v>
                </c:pt>
                <c:pt idx="23">
                  <c:v>0.48958333333333398</c:v>
                </c:pt>
                <c:pt idx="24">
                  <c:v>0.5</c:v>
                </c:pt>
                <c:pt idx="25">
                  <c:v>0.51041666666666696</c:v>
                </c:pt>
                <c:pt idx="26">
                  <c:v>0.52083333333333404</c:v>
                </c:pt>
                <c:pt idx="27">
                  <c:v>0.53125</c:v>
                </c:pt>
                <c:pt idx="28">
                  <c:v>0.54166666666666696</c:v>
                </c:pt>
                <c:pt idx="29">
                  <c:v>0.55208333333333404</c:v>
                </c:pt>
                <c:pt idx="30">
                  <c:v>0.5625</c:v>
                </c:pt>
                <c:pt idx="31">
                  <c:v>0.57291666666666696</c:v>
                </c:pt>
                <c:pt idx="32">
                  <c:v>0.58333333333333304</c:v>
                </c:pt>
                <c:pt idx="33">
                  <c:v>0.59375</c:v>
                </c:pt>
                <c:pt idx="34">
                  <c:v>0.60416666666666696</c:v>
                </c:pt>
                <c:pt idx="35">
                  <c:v>0.61458333333333304</c:v>
                </c:pt>
                <c:pt idx="36">
                  <c:v>0.625</c:v>
                </c:pt>
                <c:pt idx="37">
                  <c:v>0.63541666666666696</c:v>
                </c:pt>
                <c:pt idx="38">
                  <c:v>0.64583333333333304</c:v>
                </c:pt>
                <c:pt idx="39">
                  <c:v>0.65625</c:v>
                </c:pt>
                <c:pt idx="40">
                  <c:v>0.66666666666666596</c:v>
                </c:pt>
                <c:pt idx="41">
                  <c:v>0.67708333333333304</c:v>
                </c:pt>
                <c:pt idx="42">
                  <c:v>0.6875</c:v>
                </c:pt>
                <c:pt idx="43">
                  <c:v>0.69791666666666596</c:v>
                </c:pt>
                <c:pt idx="44">
                  <c:v>0.70833333333333304</c:v>
                </c:pt>
                <c:pt idx="45">
                  <c:v>0.71875</c:v>
                </c:pt>
                <c:pt idx="46">
                  <c:v>0.72916666666666596</c:v>
                </c:pt>
                <c:pt idx="47">
                  <c:v>0.73958333333333304</c:v>
                </c:pt>
                <c:pt idx="48">
                  <c:v>0.749999999999999</c:v>
                </c:pt>
                <c:pt idx="49">
                  <c:v>0.76041666666666596</c:v>
                </c:pt>
                <c:pt idx="50">
                  <c:v>0.77083333333333304</c:v>
                </c:pt>
                <c:pt idx="51">
                  <c:v>0.781249999999999</c:v>
                </c:pt>
                <c:pt idx="52">
                  <c:v>0.79166666666666596</c:v>
                </c:pt>
                <c:pt idx="53">
                  <c:v>0.80208333333333304</c:v>
                </c:pt>
                <c:pt idx="54">
                  <c:v>0.812499999999999</c:v>
                </c:pt>
                <c:pt idx="55">
                  <c:v>0.82291666666666596</c:v>
                </c:pt>
                <c:pt idx="56">
                  <c:v>0.83333333333333304</c:v>
                </c:pt>
                <c:pt idx="57">
                  <c:v>0.843749999999999</c:v>
                </c:pt>
                <c:pt idx="58">
                  <c:v>0.85416666666666596</c:v>
                </c:pt>
                <c:pt idx="59">
                  <c:v>0.86458333333333204</c:v>
                </c:pt>
                <c:pt idx="60">
                  <c:v>0.874999999999999</c:v>
                </c:pt>
                <c:pt idx="61">
                  <c:v>0.88541666666666596</c:v>
                </c:pt>
                <c:pt idx="62">
                  <c:v>0.89583333333333204</c:v>
                </c:pt>
                <c:pt idx="63">
                  <c:v>0.906249999999999</c:v>
                </c:pt>
                <c:pt idx="64">
                  <c:v>0.91666666666666596</c:v>
                </c:pt>
                <c:pt idx="65">
                  <c:v>0.92708333333333204</c:v>
                </c:pt>
                <c:pt idx="66">
                  <c:v>0.937499999999999</c:v>
                </c:pt>
                <c:pt idx="67">
                  <c:v>0.94791666666666496</c:v>
                </c:pt>
                <c:pt idx="68">
                  <c:v>0.95833333333333204</c:v>
                </c:pt>
              </c:numCache>
            </c:numRef>
          </c:cat>
          <c:val>
            <c:numRef>
              <c:f>[1]Scaled!$F$4:$F$72</c:f>
              <c:numCache>
                <c:formatCode>0.0</c:formatCode>
                <c:ptCount val="69"/>
                <c:pt idx="0">
                  <c:v>0</c:v>
                </c:pt>
                <c:pt idx="1">
                  <c:v>0</c:v>
                </c:pt>
                <c:pt idx="2">
                  <c:v>3.151079136690647</c:v>
                </c:pt>
                <c:pt idx="3">
                  <c:v>4.2014388489208629</c:v>
                </c:pt>
                <c:pt idx="4">
                  <c:v>8.4028776978417241</c:v>
                </c:pt>
                <c:pt idx="5">
                  <c:v>12.60431654676259</c:v>
                </c:pt>
                <c:pt idx="6">
                  <c:v>16.805755395683448</c:v>
                </c:pt>
                <c:pt idx="7">
                  <c:v>24.158273381294961</c:v>
                </c:pt>
                <c:pt idx="8">
                  <c:v>30.46043165467626</c:v>
                </c:pt>
                <c:pt idx="9">
                  <c:v>30.46043165467626</c:v>
                </c:pt>
                <c:pt idx="10">
                  <c:v>95.582733812949542</c:v>
                </c:pt>
                <c:pt idx="11">
                  <c:v>50.417266187050323</c:v>
                </c:pt>
                <c:pt idx="12">
                  <c:v>42.014388489208578</c:v>
                </c:pt>
                <c:pt idx="13">
                  <c:v>16.805755395683448</c:v>
                </c:pt>
                <c:pt idx="14">
                  <c:v>14.705035971223021</c:v>
                </c:pt>
                <c:pt idx="15">
                  <c:v>23.10791366906475</c:v>
                </c:pt>
                <c:pt idx="16">
                  <c:v>146</c:v>
                </c:pt>
                <c:pt idx="17">
                  <c:v>76.6762589928057</c:v>
                </c:pt>
                <c:pt idx="18">
                  <c:v>78.776978417266122</c:v>
                </c:pt>
                <c:pt idx="19">
                  <c:v>28.35971223021582</c:v>
                </c:pt>
                <c:pt idx="20">
                  <c:v>25.208633093525151</c:v>
                </c:pt>
                <c:pt idx="21">
                  <c:v>8.4028776978417241</c:v>
                </c:pt>
                <c:pt idx="22">
                  <c:v>98.733812949640296</c:v>
                </c:pt>
                <c:pt idx="23">
                  <c:v>97.683453237410049</c:v>
                </c:pt>
                <c:pt idx="24">
                  <c:v>70.374100719424376</c:v>
                </c:pt>
                <c:pt idx="25">
                  <c:v>18.906474820143881</c:v>
                </c:pt>
                <c:pt idx="26">
                  <c:v>30.46043165467626</c:v>
                </c:pt>
                <c:pt idx="27">
                  <c:v>14.705035971223021</c:v>
                </c:pt>
                <c:pt idx="28">
                  <c:v>58.820143884892083</c:v>
                </c:pt>
                <c:pt idx="29">
                  <c:v>51.467625899280542</c:v>
                </c:pt>
                <c:pt idx="30">
                  <c:v>81.928057553956762</c:v>
                </c:pt>
                <c:pt idx="31">
                  <c:v>2.100719424460431</c:v>
                </c:pt>
                <c:pt idx="32">
                  <c:v>29.410071942446042</c:v>
                </c:pt>
                <c:pt idx="33">
                  <c:v>25.208633093525151</c:v>
                </c:pt>
                <c:pt idx="34">
                  <c:v>30.46043165467626</c:v>
                </c:pt>
                <c:pt idx="35">
                  <c:v>54.61870503597121</c:v>
                </c:pt>
                <c:pt idx="36">
                  <c:v>75.625899280575538</c:v>
                </c:pt>
                <c:pt idx="37">
                  <c:v>14.705035971223021</c:v>
                </c:pt>
                <c:pt idx="38">
                  <c:v>30.46043165467626</c:v>
                </c:pt>
                <c:pt idx="39">
                  <c:v>15.755395683453241</c:v>
                </c:pt>
                <c:pt idx="40">
                  <c:v>42.014388489208578</c:v>
                </c:pt>
                <c:pt idx="41">
                  <c:v>24.158273381294961</c:v>
                </c:pt>
                <c:pt idx="42">
                  <c:v>54.61870503597121</c:v>
                </c:pt>
                <c:pt idx="43">
                  <c:v>14.705035971223021</c:v>
                </c:pt>
                <c:pt idx="44">
                  <c:v>24.158273381294961</c:v>
                </c:pt>
                <c:pt idx="45">
                  <c:v>17.85611510791367</c:v>
                </c:pt>
                <c:pt idx="46">
                  <c:v>22.057553956834528</c:v>
                </c:pt>
                <c:pt idx="47">
                  <c:v>27.309352517985609</c:v>
                </c:pt>
                <c:pt idx="48">
                  <c:v>52.517985611510788</c:v>
                </c:pt>
                <c:pt idx="49">
                  <c:v>7.3525179856115086</c:v>
                </c:pt>
                <c:pt idx="50">
                  <c:v>12.60431654676259</c:v>
                </c:pt>
                <c:pt idx="51">
                  <c:v>8.4028776978417241</c:v>
                </c:pt>
                <c:pt idx="52">
                  <c:v>17.85611510791367</c:v>
                </c:pt>
                <c:pt idx="53">
                  <c:v>9.4532374100719405</c:v>
                </c:pt>
                <c:pt idx="54">
                  <c:v>9.4532374100719405</c:v>
                </c:pt>
                <c:pt idx="55">
                  <c:v>17.85611510791367</c:v>
                </c:pt>
                <c:pt idx="56">
                  <c:v>9.4532374100719405</c:v>
                </c:pt>
                <c:pt idx="57">
                  <c:v>7.3525179856115086</c:v>
                </c:pt>
                <c:pt idx="58">
                  <c:v>6.3021582733812913</c:v>
                </c:pt>
                <c:pt idx="59">
                  <c:v>12.60431654676259</c:v>
                </c:pt>
                <c:pt idx="60">
                  <c:v>21.00719424460431</c:v>
                </c:pt>
                <c:pt idx="61">
                  <c:v>2.100719424460431</c:v>
                </c:pt>
                <c:pt idx="62">
                  <c:v>7.3525179856115086</c:v>
                </c:pt>
                <c:pt idx="63">
                  <c:v>3.151079136690647</c:v>
                </c:pt>
                <c:pt idx="64">
                  <c:v>4.2014388489208629</c:v>
                </c:pt>
                <c:pt idx="65">
                  <c:v>0</c:v>
                </c:pt>
                <c:pt idx="66">
                  <c:v>2.100719424460431</c:v>
                </c:pt>
                <c:pt idx="67">
                  <c:v>0</c:v>
                </c:pt>
                <c:pt idx="68">
                  <c:v>0</c:v>
                </c:pt>
              </c:numCache>
            </c:numRef>
          </c:val>
          <c:extLst>
            <c:ext xmlns:c16="http://schemas.microsoft.com/office/drawing/2014/chart" uri="{C3380CC4-5D6E-409C-BE32-E72D297353CC}">
              <c16:uniqueId val="{00000004-9DD1-4C44-A9CF-9E881E56F4F7}"/>
            </c:ext>
          </c:extLst>
        </c:ser>
        <c:ser>
          <c:idx val="5"/>
          <c:order val="5"/>
          <c:spPr>
            <a:solidFill>
              <a:schemeClr val="accent6"/>
            </a:solidFill>
            <a:ln>
              <a:noFill/>
            </a:ln>
            <a:effectLst/>
          </c:spPr>
          <c:invertIfNegative val="0"/>
          <c:cat>
            <c:numRef>
              <c:f>[1]Scaled!$A$4:$A$72</c:f>
              <c:numCache>
                <c:formatCode>h:mm;@</c:formatCode>
                <c:ptCount val="69"/>
                <c:pt idx="0">
                  <c:v>0.25</c:v>
                </c:pt>
                <c:pt idx="1">
                  <c:v>0.26041666666666702</c:v>
                </c:pt>
                <c:pt idx="2">
                  <c:v>0.27083333333333298</c:v>
                </c:pt>
                <c:pt idx="3">
                  <c:v>0.28125</c:v>
                </c:pt>
                <c:pt idx="4">
                  <c:v>0.29166666666666702</c:v>
                </c:pt>
                <c:pt idx="5">
                  <c:v>0.30208333333333298</c:v>
                </c:pt>
                <c:pt idx="6">
                  <c:v>0.3125</c:v>
                </c:pt>
                <c:pt idx="7">
                  <c:v>0.32291666666666702</c:v>
                </c:pt>
                <c:pt idx="8">
                  <c:v>0.33333333333333298</c:v>
                </c:pt>
                <c:pt idx="9">
                  <c:v>0.34375</c:v>
                </c:pt>
                <c:pt idx="10">
                  <c:v>0.35416666666666702</c:v>
                </c:pt>
                <c:pt idx="11">
                  <c:v>0.36458333333333298</c:v>
                </c:pt>
                <c:pt idx="12">
                  <c:v>0.375</c:v>
                </c:pt>
                <c:pt idx="13">
                  <c:v>0.38541666666666702</c:v>
                </c:pt>
                <c:pt idx="14">
                  <c:v>0.39583333333333398</c:v>
                </c:pt>
                <c:pt idx="15">
                  <c:v>0.40625</c:v>
                </c:pt>
                <c:pt idx="16">
                  <c:v>0.41666666666666702</c:v>
                </c:pt>
                <c:pt idx="17">
                  <c:v>0.42708333333333398</c:v>
                </c:pt>
                <c:pt idx="18">
                  <c:v>0.4375</c:v>
                </c:pt>
                <c:pt idx="19">
                  <c:v>0.44791666666666702</c:v>
                </c:pt>
                <c:pt idx="20">
                  <c:v>0.45833333333333398</c:v>
                </c:pt>
                <c:pt idx="21">
                  <c:v>0.46875</c:v>
                </c:pt>
                <c:pt idx="22">
                  <c:v>0.47916666666666702</c:v>
                </c:pt>
                <c:pt idx="23">
                  <c:v>0.48958333333333398</c:v>
                </c:pt>
                <c:pt idx="24">
                  <c:v>0.5</c:v>
                </c:pt>
                <c:pt idx="25">
                  <c:v>0.51041666666666696</c:v>
                </c:pt>
                <c:pt idx="26">
                  <c:v>0.52083333333333404</c:v>
                </c:pt>
                <c:pt idx="27">
                  <c:v>0.53125</c:v>
                </c:pt>
                <c:pt idx="28">
                  <c:v>0.54166666666666696</c:v>
                </c:pt>
                <c:pt idx="29">
                  <c:v>0.55208333333333404</c:v>
                </c:pt>
                <c:pt idx="30">
                  <c:v>0.5625</c:v>
                </c:pt>
                <c:pt idx="31">
                  <c:v>0.57291666666666696</c:v>
                </c:pt>
                <c:pt idx="32">
                  <c:v>0.58333333333333304</c:v>
                </c:pt>
                <c:pt idx="33">
                  <c:v>0.59375</c:v>
                </c:pt>
                <c:pt idx="34">
                  <c:v>0.60416666666666696</c:v>
                </c:pt>
                <c:pt idx="35">
                  <c:v>0.61458333333333304</c:v>
                </c:pt>
                <c:pt idx="36">
                  <c:v>0.625</c:v>
                </c:pt>
                <c:pt idx="37">
                  <c:v>0.63541666666666696</c:v>
                </c:pt>
                <c:pt idx="38">
                  <c:v>0.64583333333333304</c:v>
                </c:pt>
                <c:pt idx="39">
                  <c:v>0.65625</c:v>
                </c:pt>
                <c:pt idx="40">
                  <c:v>0.66666666666666596</c:v>
                </c:pt>
                <c:pt idx="41">
                  <c:v>0.67708333333333304</c:v>
                </c:pt>
                <c:pt idx="42">
                  <c:v>0.6875</c:v>
                </c:pt>
                <c:pt idx="43">
                  <c:v>0.69791666666666596</c:v>
                </c:pt>
                <c:pt idx="44">
                  <c:v>0.70833333333333304</c:v>
                </c:pt>
                <c:pt idx="45">
                  <c:v>0.71875</c:v>
                </c:pt>
                <c:pt idx="46">
                  <c:v>0.72916666666666596</c:v>
                </c:pt>
                <c:pt idx="47">
                  <c:v>0.73958333333333304</c:v>
                </c:pt>
                <c:pt idx="48">
                  <c:v>0.749999999999999</c:v>
                </c:pt>
                <c:pt idx="49">
                  <c:v>0.76041666666666596</c:v>
                </c:pt>
                <c:pt idx="50">
                  <c:v>0.77083333333333304</c:v>
                </c:pt>
                <c:pt idx="51">
                  <c:v>0.781249999999999</c:v>
                </c:pt>
                <c:pt idx="52">
                  <c:v>0.79166666666666596</c:v>
                </c:pt>
                <c:pt idx="53">
                  <c:v>0.80208333333333304</c:v>
                </c:pt>
                <c:pt idx="54">
                  <c:v>0.812499999999999</c:v>
                </c:pt>
                <c:pt idx="55">
                  <c:v>0.82291666666666596</c:v>
                </c:pt>
                <c:pt idx="56">
                  <c:v>0.83333333333333304</c:v>
                </c:pt>
                <c:pt idx="57">
                  <c:v>0.843749999999999</c:v>
                </c:pt>
                <c:pt idx="58">
                  <c:v>0.85416666666666596</c:v>
                </c:pt>
                <c:pt idx="59">
                  <c:v>0.86458333333333204</c:v>
                </c:pt>
                <c:pt idx="60">
                  <c:v>0.874999999999999</c:v>
                </c:pt>
                <c:pt idx="61">
                  <c:v>0.88541666666666596</c:v>
                </c:pt>
                <c:pt idx="62">
                  <c:v>0.89583333333333204</c:v>
                </c:pt>
                <c:pt idx="63">
                  <c:v>0.906249999999999</c:v>
                </c:pt>
                <c:pt idx="64">
                  <c:v>0.91666666666666596</c:v>
                </c:pt>
                <c:pt idx="65">
                  <c:v>0.92708333333333204</c:v>
                </c:pt>
                <c:pt idx="66">
                  <c:v>0.937499999999999</c:v>
                </c:pt>
                <c:pt idx="67">
                  <c:v>0.94791666666666496</c:v>
                </c:pt>
                <c:pt idx="68">
                  <c:v>0.95833333333333204</c:v>
                </c:pt>
              </c:numCache>
            </c:numRef>
          </c:cat>
          <c:val>
            <c:numRef>
              <c:f>[1]Scaled!$G$4:$G$72</c:f>
              <c:numCache>
                <c:formatCode>0.0</c:formatCode>
                <c:ptCount val="69"/>
                <c:pt idx="0">
                  <c:v>0</c:v>
                </c:pt>
                <c:pt idx="1">
                  <c:v>0</c:v>
                </c:pt>
                <c:pt idx="2">
                  <c:v>0</c:v>
                </c:pt>
                <c:pt idx="3">
                  <c:v>15.755395683453241</c:v>
                </c:pt>
                <c:pt idx="4">
                  <c:v>12.60431654676259</c:v>
                </c:pt>
                <c:pt idx="5">
                  <c:v>11.55395683453237</c:v>
                </c:pt>
                <c:pt idx="6">
                  <c:v>3.151079136690647</c:v>
                </c:pt>
                <c:pt idx="7">
                  <c:v>25.208633093525151</c:v>
                </c:pt>
                <c:pt idx="8">
                  <c:v>21.00719424460431</c:v>
                </c:pt>
                <c:pt idx="9">
                  <c:v>15.755395683453241</c:v>
                </c:pt>
                <c:pt idx="10">
                  <c:v>49.366906474820141</c:v>
                </c:pt>
                <c:pt idx="11">
                  <c:v>63.021582733812942</c:v>
                </c:pt>
                <c:pt idx="12">
                  <c:v>30.46043165467626</c:v>
                </c:pt>
                <c:pt idx="13">
                  <c:v>36.762589928057551</c:v>
                </c:pt>
                <c:pt idx="14">
                  <c:v>8.4028776978417241</c:v>
                </c:pt>
                <c:pt idx="15">
                  <c:v>65.122302158273285</c:v>
                </c:pt>
                <c:pt idx="16">
                  <c:v>51.467625899280542</c:v>
                </c:pt>
                <c:pt idx="17">
                  <c:v>112.3884892086331</c:v>
                </c:pt>
                <c:pt idx="18">
                  <c:v>56.719424460431618</c:v>
                </c:pt>
                <c:pt idx="19">
                  <c:v>23.10791366906475</c:v>
                </c:pt>
                <c:pt idx="20">
                  <c:v>18.906474820143881</c:v>
                </c:pt>
                <c:pt idx="21">
                  <c:v>71.424460431654666</c:v>
                </c:pt>
                <c:pt idx="22">
                  <c:v>93.482014388489176</c:v>
                </c:pt>
                <c:pt idx="23">
                  <c:v>101.88489208633089</c:v>
                </c:pt>
                <c:pt idx="24">
                  <c:v>90.33093525179855</c:v>
                </c:pt>
                <c:pt idx="25">
                  <c:v>50.417266187050323</c:v>
                </c:pt>
                <c:pt idx="26">
                  <c:v>43.064748201438839</c:v>
                </c:pt>
                <c:pt idx="27">
                  <c:v>34.661870503597093</c:v>
                </c:pt>
                <c:pt idx="28">
                  <c:v>53.568345323740999</c:v>
                </c:pt>
                <c:pt idx="29">
                  <c:v>59.870503597122287</c:v>
                </c:pt>
                <c:pt idx="30">
                  <c:v>102.9352517985611</c:v>
                </c:pt>
                <c:pt idx="31">
                  <c:v>24.158273381294961</c:v>
                </c:pt>
                <c:pt idx="32">
                  <c:v>36.762589928057551</c:v>
                </c:pt>
                <c:pt idx="33">
                  <c:v>66.172661870503504</c:v>
                </c:pt>
                <c:pt idx="34">
                  <c:v>28.35971223021582</c:v>
                </c:pt>
                <c:pt idx="35">
                  <c:v>36.762589928057551</c:v>
                </c:pt>
                <c:pt idx="36">
                  <c:v>65.122302158273285</c:v>
                </c:pt>
                <c:pt idx="37">
                  <c:v>39.913669064748142</c:v>
                </c:pt>
                <c:pt idx="38">
                  <c:v>17.85611510791367</c:v>
                </c:pt>
                <c:pt idx="39">
                  <c:v>31.510791366906471</c:v>
                </c:pt>
                <c:pt idx="40">
                  <c:v>33.611510791366896</c:v>
                </c:pt>
                <c:pt idx="41">
                  <c:v>39.913669064748142</c:v>
                </c:pt>
                <c:pt idx="42">
                  <c:v>49.366906474820141</c:v>
                </c:pt>
                <c:pt idx="43">
                  <c:v>30.46043165467626</c:v>
                </c:pt>
                <c:pt idx="44">
                  <c:v>29.410071942446042</c:v>
                </c:pt>
                <c:pt idx="45">
                  <c:v>15.755395683453241</c:v>
                </c:pt>
                <c:pt idx="46">
                  <c:v>27.309352517985609</c:v>
                </c:pt>
                <c:pt idx="47">
                  <c:v>7.3525179856115086</c:v>
                </c:pt>
                <c:pt idx="48">
                  <c:v>49.366906474820141</c:v>
                </c:pt>
                <c:pt idx="49">
                  <c:v>24.158273381294961</c:v>
                </c:pt>
                <c:pt idx="50">
                  <c:v>24.158273381294961</c:v>
                </c:pt>
                <c:pt idx="51">
                  <c:v>11.55395683453237</c:v>
                </c:pt>
                <c:pt idx="52">
                  <c:v>19.956834532374099</c:v>
                </c:pt>
                <c:pt idx="53">
                  <c:v>9.4532374100719405</c:v>
                </c:pt>
                <c:pt idx="54">
                  <c:v>18.906474820143881</c:v>
                </c:pt>
                <c:pt idx="55">
                  <c:v>9.4532374100719405</c:v>
                </c:pt>
                <c:pt idx="56">
                  <c:v>7.3525179856115086</c:v>
                </c:pt>
                <c:pt idx="57">
                  <c:v>6.3021582733812913</c:v>
                </c:pt>
                <c:pt idx="58">
                  <c:v>11.55395683453237</c:v>
                </c:pt>
                <c:pt idx="59">
                  <c:v>13.654676258992801</c:v>
                </c:pt>
                <c:pt idx="60">
                  <c:v>26.25899280575538</c:v>
                </c:pt>
                <c:pt idx="61">
                  <c:v>7.3525179856115086</c:v>
                </c:pt>
                <c:pt idx="62">
                  <c:v>6.3021582733812913</c:v>
                </c:pt>
                <c:pt idx="63">
                  <c:v>5.2517985611510776</c:v>
                </c:pt>
                <c:pt idx="64">
                  <c:v>4.2014388489208629</c:v>
                </c:pt>
                <c:pt idx="65">
                  <c:v>0</c:v>
                </c:pt>
                <c:pt idx="66">
                  <c:v>3.151079136690647</c:v>
                </c:pt>
                <c:pt idx="67">
                  <c:v>0</c:v>
                </c:pt>
                <c:pt idx="68">
                  <c:v>0</c:v>
                </c:pt>
              </c:numCache>
            </c:numRef>
          </c:val>
          <c:extLst>
            <c:ext xmlns:c16="http://schemas.microsoft.com/office/drawing/2014/chart" uri="{C3380CC4-5D6E-409C-BE32-E72D297353CC}">
              <c16:uniqueId val="{00000005-9DD1-4C44-A9CF-9E881E56F4F7}"/>
            </c:ext>
          </c:extLst>
        </c:ser>
        <c:ser>
          <c:idx val="6"/>
          <c:order val="6"/>
          <c:spPr>
            <a:solidFill>
              <a:schemeClr val="accent1">
                <a:lumMod val="60000"/>
              </a:schemeClr>
            </a:solidFill>
            <a:ln>
              <a:noFill/>
            </a:ln>
            <a:effectLst/>
          </c:spPr>
          <c:invertIfNegative val="0"/>
          <c:cat>
            <c:numRef>
              <c:f>[1]Scaled!$A$4:$A$72</c:f>
              <c:numCache>
                <c:formatCode>h:mm;@</c:formatCode>
                <c:ptCount val="69"/>
                <c:pt idx="0">
                  <c:v>0.25</c:v>
                </c:pt>
                <c:pt idx="1">
                  <c:v>0.26041666666666702</c:v>
                </c:pt>
                <c:pt idx="2">
                  <c:v>0.27083333333333298</c:v>
                </c:pt>
                <c:pt idx="3">
                  <c:v>0.28125</c:v>
                </c:pt>
                <c:pt idx="4">
                  <c:v>0.29166666666666702</c:v>
                </c:pt>
                <c:pt idx="5">
                  <c:v>0.30208333333333298</c:v>
                </c:pt>
                <c:pt idx="6">
                  <c:v>0.3125</c:v>
                </c:pt>
                <c:pt idx="7">
                  <c:v>0.32291666666666702</c:v>
                </c:pt>
                <c:pt idx="8">
                  <c:v>0.33333333333333298</c:v>
                </c:pt>
                <c:pt idx="9">
                  <c:v>0.34375</c:v>
                </c:pt>
                <c:pt idx="10">
                  <c:v>0.35416666666666702</c:v>
                </c:pt>
                <c:pt idx="11">
                  <c:v>0.36458333333333298</c:v>
                </c:pt>
                <c:pt idx="12">
                  <c:v>0.375</c:v>
                </c:pt>
                <c:pt idx="13">
                  <c:v>0.38541666666666702</c:v>
                </c:pt>
                <c:pt idx="14">
                  <c:v>0.39583333333333398</c:v>
                </c:pt>
                <c:pt idx="15">
                  <c:v>0.40625</c:v>
                </c:pt>
                <c:pt idx="16">
                  <c:v>0.41666666666666702</c:v>
                </c:pt>
                <c:pt idx="17">
                  <c:v>0.42708333333333398</c:v>
                </c:pt>
                <c:pt idx="18">
                  <c:v>0.4375</c:v>
                </c:pt>
                <c:pt idx="19">
                  <c:v>0.44791666666666702</c:v>
                </c:pt>
                <c:pt idx="20">
                  <c:v>0.45833333333333398</c:v>
                </c:pt>
                <c:pt idx="21">
                  <c:v>0.46875</c:v>
                </c:pt>
                <c:pt idx="22">
                  <c:v>0.47916666666666702</c:v>
                </c:pt>
                <c:pt idx="23">
                  <c:v>0.48958333333333398</c:v>
                </c:pt>
                <c:pt idx="24">
                  <c:v>0.5</c:v>
                </c:pt>
                <c:pt idx="25">
                  <c:v>0.51041666666666696</c:v>
                </c:pt>
                <c:pt idx="26">
                  <c:v>0.52083333333333404</c:v>
                </c:pt>
                <c:pt idx="27">
                  <c:v>0.53125</c:v>
                </c:pt>
                <c:pt idx="28">
                  <c:v>0.54166666666666696</c:v>
                </c:pt>
                <c:pt idx="29">
                  <c:v>0.55208333333333404</c:v>
                </c:pt>
                <c:pt idx="30">
                  <c:v>0.5625</c:v>
                </c:pt>
                <c:pt idx="31">
                  <c:v>0.57291666666666696</c:v>
                </c:pt>
                <c:pt idx="32">
                  <c:v>0.58333333333333304</c:v>
                </c:pt>
                <c:pt idx="33">
                  <c:v>0.59375</c:v>
                </c:pt>
                <c:pt idx="34">
                  <c:v>0.60416666666666696</c:v>
                </c:pt>
                <c:pt idx="35">
                  <c:v>0.61458333333333304</c:v>
                </c:pt>
                <c:pt idx="36">
                  <c:v>0.625</c:v>
                </c:pt>
                <c:pt idx="37">
                  <c:v>0.63541666666666696</c:v>
                </c:pt>
                <c:pt idx="38">
                  <c:v>0.64583333333333304</c:v>
                </c:pt>
                <c:pt idx="39">
                  <c:v>0.65625</c:v>
                </c:pt>
                <c:pt idx="40">
                  <c:v>0.66666666666666596</c:v>
                </c:pt>
                <c:pt idx="41">
                  <c:v>0.67708333333333304</c:v>
                </c:pt>
                <c:pt idx="42">
                  <c:v>0.6875</c:v>
                </c:pt>
                <c:pt idx="43">
                  <c:v>0.69791666666666596</c:v>
                </c:pt>
                <c:pt idx="44">
                  <c:v>0.70833333333333304</c:v>
                </c:pt>
                <c:pt idx="45">
                  <c:v>0.71875</c:v>
                </c:pt>
                <c:pt idx="46">
                  <c:v>0.72916666666666596</c:v>
                </c:pt>
                <c:pt idx="47">
                  <c:v>0.73958333333333304</c:v>
                </c:pt>
                <c:pt idx="48">
                  <c:v>0.749999999999999</c:v>
                </c:pt>
                <c:pt idx="49">
                  <c:v>0.76041666666666596</c:v>
                </c:pt>
                <c:pt idx="50">
                  <c:v>0.77083333333333304</c:v>
                </c:pt>
                <c:pt idx="51">
                  <c:v>0.781249999999999</c:v>
                </c:pt>
                <c:pt idx="52">
                  <c:v>0.79166666666666596</c:v>
                </c:pt>
                <c:pt idx="53">
                  <c:v>0.80208333333333304</c:v>
                </c:pt>
                <c:pt idx="54">
                  <c:v>0.812499999999999</c:v>
                </c:pt>
                <c:pt idx="55">
                  <c:v>0.82291666666666596</c:v>
                </c:pt>
                <c:pt idx="56">
                  <c:v>0.83333333333333304</c:v>
                </c:pt>
                <c:pt idx="57">
                  <c:v>0.843749999999999</c:v>
                </c:pt>
                <c:pt idx="58">
                  <c:v>0.85416666666666596</c:v>
                </c:pt>
                <c:pt idx="59">
                  <c:v>0.86458333333333204</c:v>
                </c:pt>
                <c:pt idx="60">
                  <c:v>0.874999999999999</c:v>
                </c:pt>
                <c:pt idx="61">
                  <c:v>0.88541666666666596</c:v>
                </c:pt>
                <c:pt idx="62">
                  <c:v>0.89583333333333204</c:v>
                </c:pt>
                <c:pt idx="63">
                  <c:v>0.906249999999999</c:v>
                </c:pt>
                <c:pt idx="64">
                  <c:v>0.91666666666666596</c:v>
                </c:pt>
                <c:pt idx="65">
                  <c:v>0.92708333333333204</c:v>
                </c:pt>
                <c:pt idx="66">
                  <c:v>0.937499999999999</c:v>
                </c:pt>
                <c:pt idx="67">
                  <c:v>0.94791666666666496</c:v>
                </c:pt>
                <c:pt idx="68">
                  <c:v>0.95833333333333204</c:v>
                </c:pt>
              </c:numCache>
            </c:numRef>
          </c:cat>
          <c:val>
            <c:numRef>
              <c:f>[1]Scaled!$H$4:$H$72</c:f>
              <c:numCache>
                <c:formatCode>0.0</c:formatCode>
                <c:ptCount val="69"/>
                <c:pt idx="0">
                  <c:v>0</c:v>
                </c:pt>
                <c:pt idx="1">
                  <c:v>0</c:v>
                </c:pt>
                <c:pt idx="2">
                  <c:v>1.050359712230216</c:v>
                </c:pt>
                <c:pt idx="3">
                  <c:v>3.151079136690647</c:v>
                </c:pt>
                <c:pt idx="4">
                  <c:v>4.2014388489208629</c:v>
                </c:pt>
                <c:pt idx="5">
                  <c:v>18.906474820143881</c:v>
                </c:pt>
                <c:pt idx="6">
                  <c:v>4.2014388489208629</c:v>
                </c:pt>
                <c:pt idx="7">
                  <c:v>16.805755395683448</c:v>
                </c:pt>
                <c:pt idx="8">
                  <c:v>19.956834532374099</c:v>
                </c:pt>
                <c:pt idx="9">
                  <c:v>21.00719424460431</c:v>
                </c:pt>
                <c:pt idx="10">
                  <c:v>58.820143884892083</c:v>
                </c:pt>
                <c:pt idx="11">
                  <c:v>81.928057553956762</c:v>
                </c:pt>
                <c:pt idx="12">
                  <c:v>17.85611510791367</c:v>
                </c:pt>
                <c:pt idx="13">
                  <c:v>46.2158273381295</c:v>
                </c:pt>
                <c:pt idx="14">
                  <c:v>10.50359712230216</c:v>
                </c:pt>
                <c:pt idx="15">
                  <c:v>42.014388489208578</c:v>
                </c:pt>
                <c:pt idx="16">
                  <c:v>82.978417266187037</c:v>
                </c:pt>
                <c:pt idx="17">
                  <c:v>60.920863309352477</c:v>
                </c:pt>
                <c:pt idx="18">
                  <c:v>59.870503597122287</c:v>
                </c:pt>
                <c:pt idx="19">
                  <c:v>23.10791366906475</c:v>
                </c:pt>
                <c:pt idx="20">
                  <c:v>27.309352517985609</c:v>
                </c:pt>
                <c:pt idx="21">
                  <c:v>31.510791366906471</c:v>
                </c:pt>
                <c:pt idx="22">
                  <c:v>69.323741007194158</c:v>
                </c:pt>
                <c:pt idx="23">
                  <c:v>70.374100719424376</c:v>
                </c:pt>
                <c:pt idx="24">
                  <c:v>81.928057553956762</c:v>
                </c:pt>
                <c:pt idx="25">
                  <c:v>37.812949640287769</c:v>
                </c:pt>
                <c:pt idx="26">
                  <c:v>23.10791366906475</c:v>
                </c:pt>
                <c:pt idx="27">
                  <c:v>34.661870503597093</c:v>
                </c:pt>
                <c:pt idx="28">
                  <c:v>68.273381294963983</c:v>
                </c:pt>
                <c:pt idx="29">
                  <c:v>54.61870503597121</c:v>
                </c:pt>
                <c:pt idx="30">
                  <c:v>60.920863309352477</c:v>
                </c:pt>
                <c:pt idx="31">
                  <c:v>14.705035971223021</c:v>
                </c:pt>
                <c:pt idx="32">
                  <c:v>46.2158273381295</c:v>
                </c:pt>
                <c:pt idx="33">
                  <c:v>18.906474820143881</c:v>
                </c:pt>
                <c:pt idx="34">
                  <c:v>39.913669064748142</c:v>
                </c:pt>
                <c:pt idx="35">
                  <c:v>52.517985611510788</c:v>
                </c:pt>
                <c:pt idx="36">
                  <c:v>74.57553956834532</c:v>
                </c:pt>
                <c:pt idx="37">
                  <c:v>21.00719424460431</c:v>
                </c:pt>
                <c:pt idx="38">
                  <c:v>21.00719424460431</c:v>
                </c:pt>
                <c:pt idx="39">
                  <c:v>17.85611510791367</c:v>
                </c:pt>
                <c:pt idx="40">
                  <c:v>42.014388489208578</c:v>
                </c:pt>
                <c:pt idx="41">
                  <c:v>25.208633093525151</c:v>
                </c:pt>
                <c:pt idx="42">
                  <c:v>77.72661870503596</c:v>
                </c:pt>
                <c:pt idx="43">
                  <c:v>14.705035971223021</c:v>
                </c:pt>
                <c:pt idx="44">
                  <c:v>28.35971223021582</c:v>
                </c:pt>
                <c:pt idx="45">
                  <c:v>5.2517985611510776</c:v>
                </c:pt>
                <c:pt idx="46">
                  <c:v>27.309352517985609</c:v>
                </c:pt>
                <c:pt idx="47">
                  <c:v>10.50359712230216</c:v>
                </c:pt>
                <c:pt idx="48">
                  <c:v>64.071942446043167</c:v>
                </c:pt>
                <c:pt idx="49">
                  <c:v>25.208633093525151</c:v>
                </c:pt>
                <c:pt idx="50">
                  <c:v>16.805755395683448</c:v>
                </c:pt>
                <c:pt idx="51">
                  <c:v>6.3021582733812913</c:v>
                </c:pt>
                <c:pt idx="52">
                  <c:v>19.956834532374099</c:v>
                </c:pt>
                <c:pt idx="53">
                  <c:v>13.654676258992801</c:v>
                </c:pt>
                <c:pt idx="54">
                  <c:v>14.705035971223021</c:v>
                </c:pt>
                <c:pt idx="55">
                  <c:v>22.057553956834528</c:v>
                </c:pt>
                <c:pt idx="56">
                  <c:v>9.4532374100719405</c:v>
                </c:pt>
                <c:pt idx="57">
                  <c:v>6.3021582733812913</c:v>
                </c:pt>
                <c:pt idx="58">
                  <c:v>9.4532374100719405</c:v>
                </c:pt>
                <c:pt idx="59">
                  <c:v>10.50359712230216</c:v>
                </c:pt>
                <c:pt idx="60">
                  <c:v>14.705035971223021</c:v>
                </c:pt>
                <c:pt idx="61">
                  <c:v>4.2014388489208629</c:v>
                </c:pt>
                <c:pt idx="62">
                  <c:v>5.2517985611510776</c:v>
                </c:pt>
                <c:pt idx="63">
                  <c:v>2.100719424460431</c:v>
                </c:pt>
                <c:pt idx="64">
                  <c:v>4.2014388489208629</c:v>
                </c:pt>
                <c:pt idx="65">
                  <c:v>0</c:v>
                </c:pt>
                <c:pt idx="66">
                  <c:v>2.100719424460431</c:v>
                </c:pt>
                <c:pt idx="67">
                  <c:v>0</c:v>
                </c:pt>
                <c:pt idx="68">
                  <c:v>0</c:v>
                </c:pt>
              </c:numCache>
            </c:numRef>
          </c:val>
          <c:extLst>
            <c:ext xmlns:c16="http://schemas.microsoft.com/office/drawing/2014/chart" uri="{C3380CC4-5D6E-409C-BE32-E72D297353CC}">
              <c16:uniqueId val="{00000006-9DD1-4C44-A9CF-9E881E56F4F7}"/>
            </c:ext>
          </c:extLst>
        </c:ser>
        <c:dLbls>
          <c:showLegendKey val="0"/>
          <c:showVal val="0"/>
          <c:showCatName val="0"/>
          <c:showSerName val="0"/>
          <c:showPercent val="0"/>
          <c:showBubbleSize val="0"/>
        </c:dLbls>
        <c:gapWidth val="199"/>
        <c:axId val="1911581184"/>
        <c:axId val="1812174992"/>
      </c:barChart>
      <c:catAx>
        <c:axId val="1911581184"/>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Hours</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1812174992"/>
        <c:crosses val="autoZero"/>
        <c:auto val="1"/>
        <c:lblAlgn val="ctr"/>
        <c:lblOffset val="100"/>
        <c:noMultiLvlLbl val="0"/>
      </c:catAx>
      <c:valAx>
        <c:axId val="181217499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Number of Rides</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1581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5D7FD4-D77E-0444-9C46-B9BC163354EC}"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495DE1EF-A88C-C24C-8F60-6104CE283F28}">
      <dgm:prSet phldrT="[Text]"/>
      <dgm:spPr/>
      <dgm:t>
        <a:bodyPr/>
        <a:lstStyle/>
        <a:p>
          <a:r>
            <a:rPr lang="en-US" dirty="0"/>
            <a:t>Introduction</a:t>
          </a:r>
        </a:p>
      </dgm:t>
    </dgm:pt>
    <dgm:pt modelId="{D5D150CA-9DE8-A74B-9823-EFAB35BAFBF6}" type="parTrans" cxnId="{DEA8A562-07B9-854D-A06C-4E0096BD954C}">
      <dgm:prSet/>
      <dgm:spPr/>
      <dgm:t>
        <a:bodyPr/>
        <a:lstStyle/>
        <a:p>
          <a:endParaRPr lang="en-US"/>
        </a:p>
      </dgm:t>
    </dgm:pt>
    <dgm:pt modelId="{FA183400-877F-2546-AF7D-08697EE3D819}" type="sibTrans" cxnId="{DEA8A562-07B9-854D-A06C-4E0096BD954C}">
      <dgm:prSet/>
      <dgm:spPr/>
      <dgm:t>
        <a:bodyPr/>
        <a:lstStyle/>
        <a:p>
          <a:endParaRPr lang="en-US"/>
        </a:p>
      </dgm:t>
    </dgm:pt>
    <dgm:pt modelId="{0068AE6D-C8CE-9A49-B00C-1A9A2411E041}">
      <dgm:prSet phldrT="[Text]"/>
      <dgm:spPr/>
      <dgm:t>
        <a:bodyPr/>
        <a:lstStyle/>
        <a:p>
          <a:r>
            <a:rPr lang="en-US" dirty="0"/>
            <a:t>Overall Progress</a:t>
          </a:r>
        </a:p>
      </dgm:t>
    </dgm:pt>
    <dgm:pt modelId="{DA07693B-4F57-6842-8C51-C36C504C4282}" type="parTrans" cxnId="{DDF20174-103E-7141-B5C9-211B5EB4F86D}">
      <dgm:prSet/>
      <dgm:spPr/>
      <dgm:t>
        <a:bodyPr/>
        <a:lstStyle/>
        <a:p>
          <a:endParaRPr lang="en-US"/>
        </a:p>
      </dgm:t>
    </dgm:pt>
    <dgm:pt modelId="{DE4F0C18-5943-814D-B2F4-0AF48A855B3C}" type="sibTrans" cxnId="{DDF20174-103E-7141-B5C9-211B5EB4F86D}">
      <dgm:prSet/>
      <dgm:spPr/>
      <dgm:t>
        <a:bodyPr/>
        <a:lstStyle/>
        <a:p>
          <a:endParaRPr lang="en-US"/>
        </a:p>
      </dgm:t>
    </dgm:pt>
    <dgm:pt modelId="{EA23ECA4-74BA-B441-A74C-03D00916FA23}">
      <dgm:prSet phldrT="[Text]"/>
      <dgm:spPr/>
      <dgm:t>
        <a:bodyPr/>
        <a:lstStyle/>
        <a:p>
          <a:r>
            <a:rPr lang="en-US" dirty="0"/>
            <a:t>Next steps</a:t>
          </a:r>
        </a:p>
      </dgm:t>
    </dgm:pt>
    <dgm:pt modelId="{E9D7FE6F-B5F4-0D4E-AFA3-2D6BB648DD6D}" type="parTrans" cxnId="{66E07D89-3663-294B-BAEE-D64C225D634C}">
      <dgm:prSet/>
      <dgm:spPr/>
      <dgm:t>
        <a:bodyPr/>
        <a:lstStyle/>
        <a:p>
          <a:endParaRPr lang="en-US"/>
        </a:p>
      </dgm:t>
    </dgm:pt>
    <dgm:pt modelId="{97D5DAF0-56A7-764C-ADFC-493601AAAE78}" type="sibTrans" cxnId="{66E07D89-3663-294B-BAEE-D64C225D634C}">
      <dgm:prSet/>
      <dgm:spPr/>
      <dgm:t>
        <a:bodyPr/>
        <a:lstStyle/>
        <a:p>
          <a:endParaRPr lang="en-US"/>
        </a:p>
      </dgm:t>
    </dgm:pt>
    <dgm:pt modelId="{520AF6AC-D95C-9C4C-B1C5-104A30532906}">
      <dgm:prSet/>
      <dgm:spPr/>
      <dgm:t>
        <a:bodyPr/>
        <a:lstStyle/>
        <a:p>
          <a:r>
            <a:rPr lang="en-US" dirty="0"/>
            <a:t>Objectives</a:t>
          </a:r>
        </a:p>
      </dgm:t>
    </dgm:pt>
    <dgm:pt modelId="{1E0D26C9-E745-454E-845F-D82DEC9CE346}" type="parTrans" cxnId="{E542789D-CCCB-B241-B8F5-59FE9E9D9655}">
      <dgm:prSet/>
      <dgm:spPr/>
    </dgm:pt>
    <dgm:pt modelId="{A5F4F28F-17CB-1242-91F4-4151C201ACC8}" type="sibTrans" cxnId="{E542789D-CCCB-B241-B8F5-59FE9E9D9655}">
      <dgm:prSet/>
      <dgm:spPr/>
    </dgm:pt>
    <dgm:pt modelId="{AE216598-C62B-8E4A-8C91-878541C0F584}" type="pres">
      <dgm:prSet presAssocID="{6F5D7FD4-D77E-0444-9C46-B9BC163354EC}" presName="Name0" presStyleCnt="0">
        <dgm:presLayoutVars>
          <dgm:chMax val="7"/>
          <dgm:chPref val="7"/>
          <dgm:dir/>
        </dgm:presLayoutVars>
      </dgm:prSet>
      <dgm:spPr/>
    </dgm:pt>
    <dgm:pt modelId="{7AAF5109-0D80-664B-A6F7-3AC3ABD95D76}" type="pres">
      <dgm:prSet presAssocID="{6F5D7FD4-D77E-0444-9C46-B9BC163354EC}" presName="Name1" presStyleCnt="0"/>
      <dgm:spPr/>
    </dgm:pt>
    <dgm:pt modelId="{27617EA4-9E19-724D-8343-F4895E5ACFA2}" type="pres">
      <dgm:prSet presAssocID="{6F5D7FD4-D77E-0444-9C46-B9BC163354EC}" presName="cycle" presStyleCnt="0"/>
      <dgm:spPr/>
    </dgm:pt>
    <dgm:pt modelId="{0F3BDAFA-0F7B-1248-A4B7-4EF16B064942}" type="pres">
      <dgm:prSet presAssocID="{6F5D7FD4-D77E-0444-9C46-B9BC163354EC}" presName="srcNode" presStyleLbl="node1" presStyleIdx="0" presStyleCnt="4"/>
      <dgm:spPr/>
    </dgm:pt>
    <dgm:pt modelId="{F91A80EC-6E00-FD4E-8706-1CBC57492C54}" type="pres">
      <dgm:prSet presAssocID="{6F5D7FD4-D77E-0444-9C46-B9BC163354EC}" presName="conn" presStyleLbl="parChTrans1D2" presStyleIdx="0" presStyleCnt="1"/>
      <dgm:spPr/>
    </dgm:pt>
    <dgm:pt modelId="{E5A01D41-4CF6-914E-A534-856EB6300748}" type="pres">
      <dgm:prSet presAssocID="{6F5D7FD4-D77E-0444-9C46-B9BC163354EC}" presName="extraNode" presStyleLbl="node1" presStyleIdx="0" presStyleCnt="4"/>
      <dgm:spPr/>
    </dgm:pt>
    <dgm:pt modelId="{BAF944E2-B714-0A4C-AE72-BF659EE2AFD7}" type="pres">
      <dgm:prSet presAssocID="{6F5D7FD4-D77E-0444-9C46-B9BC163354EC}" presName="dstNode" presStyleLbl="node1" presStyleIdx="0" presStyleCnt="4"/>
      <dgm:spPr/>
    </dgm:pt>
    <dgm:pt modelId="{2CAD3039-06E6-044B-AE0B-3169082BF541}" type="pres">
      <dgm:prSet presAssocID="{495DE1EF-A88C-C24C-8F60-6104CE283F28}" presName="text_1" presStyleLbl="node1" presStyleIdx="0" presStyleCnt="4">
        <dgm:presLayoutVars>
          <dgm:bulletEnabled val="1"/>
        </dgm:presLayoutVars>
      </dgm:prSet>
      <dgm:spPr/>
    </dgm:pt>
    <dgm:pt modelId="{A627B65A-E26C-9944-947E-2C9E69B98ED9}" type="pres">
      <dgm:prSet presAssocID="{495DE1EF-A88C-C24C-8F60-6104CE283F28}" presName="accent_1" presStyleCnt="0"/>
      <dgm:spPr/>
    </dgm:pt>
    <dgm:pt modelId="{7E9FBD6A-6B18-9E4A-960B-450FB6D5C651}" type="pres">
      <dgm:prSet presAssocID="{495DE1EF-A88C-C24C-8F60-6104CE283F28}" presName="accentRepeatNode" presStyleLbl="solidFgAcc1" presStyleIdx="0" presStyleCnt="4"/>
      <dgm:spPr/>
    </dgm:pt>
    <dgm:pt modelId="{1799E651-67DE-FA48-8A5B-4C827BD0A3E8}" type="pres">
      <dgm:prSet presAssocID="{520AF6AC-D95C-9C4C-B1C5-104A30532906}" presName="text_2" presStyleLbl="node1" presStyleIdx="1" presStyleCnt="4">
        <dgm:presLayoutVars>
          <dgm:bulletEnabled val="1"/>
        </dgm:presLayoutVars>
      </dgm:prSet>
      <dgm:spPr/>
    </dgm:pt>
    <dgm:pt modelId="{BE6EBE16-A9E9-4344-B636-78CFD00B5AF4}" type="pres">
      <dgm:prSet presAssocID="{520AF6AC-D95C-9C4C-B1C5-104A30532906}" presName="accent_2" presStyleCnt="0"/>
      <dgm:spPr/>
    </dgm:pt>
    <dgm:pt modelId="{B61BD430-237E-2A40-9B94-32D386C98289}" type="pres">
      <dgm:prSet presAssocID="{520AF6AC-D95C-9C4C-B1C5-104A30532906}" presName="accentRepeatNode" presStyleLbl="solidFgAcc1" presStyleIdx="1" presStyleCnt="4"/>
      <dgm:spPr/>
    </dgm:pt>
    <dgm:pt modelId="{68D2307D-72D6-E945-81AC-34E223528A4A}" type="pres">
      <dgm:prSet presAssocID="{0068AE6D-C8CE-9A49-B00C-1A9A2411E041}" presName="text_3" presStyleLbl="node1" presStyleIdx="2" presStyleCnt="4">
        <dgm:presLayoutVars>
          <dgm:bulletEnabled val="1"/>
        </dgm:presLayoutVars>
      </dgm:prSet>
      <dgm:spPr/>
    </dgm:pt>
    <dgm:pt modelId="{83495615-E424-FF41-A417-E2BD3681F853}" type="pres">
      <dgm:prSet presAssocID="{0068AE6D-C8CE-9A49-B00C-1A9A2411E041}" presName="accent_3" presStyleCnt="0"/>
      <dgm:spPr/>
    </dgm:pt>
    <dgm:pt modelId="{C2BDC160-4B5B-0B46-8529-A8DCC90AFFAA}" type="pres">
      <dgm:prSet presAssocID="{0068AE6D-C8CE-9A49-B00C-1A9A2411E041}" presName="accentRepeatNode" presStyleLbl="solidFgAcc1" presStyleIdx="2" presStyleCnt="4"/>
      <dgm:spPr/>
    </dgm:pt>
    <dgm:pt modelId="{A9826333-8E2A-4748-9FA0-3A60569BF8A2}" type="pres">
      <dgm:prSet presAssocID="{EA23ECA4-74BA-B441-A74C-03D00916FA23}" presName="text_4" presStyleLbl="node1" presStyleIdx="3" presStyleCnt="4">
        <dgm:presLayoutVars>
          <dgm:bulletEnabled val="1"/>
        </dgm:presLayoutVars>
      </dgm:prSet>
      <dgm:spPr/>
    </dgm:pt>
    <dgm:pt modelId="{277805EE-C284-F043-BB30-313AB1281546}" type="pres">
      <dgm:prSet presAssocID="{EA23ECA4-74BA-B441-A74C-03D00916FA23}" presName="accent_4" presStyleCnt="0"/>
      <dgm:spPr/>
    </dgm:pt>
    <dgm:pt modelId="{A6FA2873-6A0F-794B-B4F6-DC33223C547E}" type="pres">
      <dgm:prSet presAssocID="{EA23ECA4-74BA-B441-A74C-03D00916FA23}" presName="accentRepeatNode" presStyleLbl="solidFgAcc1" presStyleIdx="3" presStyleCnt="4"/>
      <dgm:spPr/>
    </dgm:pt>
  </dgm:ptLst>
  <dgm:cxnLst>
    <dgm:cxn modelId="{ADF01313-0BDE-0045-B8AB-580FD03613F3}" type="presOf" srcId="{6F5D7FD4-D77E-0444-9C46-B9BC163354EC}" destId="{AE216598-C62B-8E4A-8C91-878541C0F584}" srcOrd="0" destOrd="0" presId="urn:microsoft.com/office/officeart/2008/layout/VerticalCurvedList"/>
    <dgm:cxn modelId="{7C185B26-DF9C-6B45-AAEE-79E835D0507B}" type="presOf" srcId="{495DE1EF-A88C-C24C-8F60-6104CE283F28}" destId="{2CAD3039-06E6-044B-AE0B-3169082BF541}" srcOrd="0" destOrd="0" presId="urn:microsoft.com/office/officeart/2008/layout/VerticalCurvedList"/>
    <dgm:cxn modelId="{CD0CD15F-10CE-7C49-AC87-B951D60D568F}" type="presOf" srcId="{520AF6AC-D95C-9C4C-B1C5-104A30532906}" destId="{1799E651-67DE-FA48-8A5B-4C827BD0A3E8}" srcOrd="0" destOrd="0" presId="urn:microsoft.com/office/officeart/2008/layout/VerticalCurvedList"/>
    <dgm:cxn modelId="{DEA8A562-07B9-854D-A06C-4E0096BD954C}" srcId="{6F5D7FD4-D77E-0444-9C46-B9BC163354EC}" destId="{495DE1EF-A88C-C24C-8F60-6104CE283F28}" srcOrd="0" destOrd="0" parTransId="{D5D150CA-9DE8-A74B-9823-EFAB35BAFBF6}" sibTransId="{FA183400-877F-2546-AF7D-08697EE3D819}"/>
    <dgm:cxn modelId="{C46E5565-0940-6648-AFF0-B7053497823E}" type="presOf" srcId="{FA183400-877F-2546-AF7D-08697EE3D819}" destId="{F91A80EC-6E00-FD4E-8706-1CBC57492C54}" srcOrd="0" destOrd="0" presId="urn:microsoft.com/office/officeart/2008/layout/VerticalCurvedList"/>
    <dgm:cxn modelId="{DDF20174-103E-7141-B5C9-211B5EB4F86D}" srcId="{6F5D7FD4-D77E-0444-9C46-B9BC163354EC}" destId="{0068AE6D-C8CE-9A49-B00C-1A9A2411E041}" srcOrd="2" destOrd="0" parTransId="{DA07693B-4F57-6842-8C51-C36C504C4282}" sibTransId="{DE4F0C18-5943-814D-B2F4-0AF48A855B3C}"/>
    <dgm:cxn modelId="{66E07D89-3663-294B-BAEE-D64C225D634C}" srcId="{6F5D7FD4-D77E-0444-9C46-B9BC163354EC}" destId="{EA23ECA4-74BA-B441-A74C-03D00916FA23}" srcOrd="3" destOrd="0" parTransId="{E9D7FE6F-B5F4-0D4E-AFA3-2D6BB648DD6D}" sibTransId="{97D5DAF0-56A7-764C-ADFC-493601AAAE78}"/>
    <dgm:cxn modelId="{FAB8498D-F472-DD4A-A06C-A23F05B9B3DF}" type="presOf" srcId="{0068AE6D-C8CE-9A49-B00C-1A9A2411E041}" destId="{68D2307D-72D6-E945-81AC-34E223528A4A}" srcOrd="0" destOrd="0" presId="urn:microsoft.com/office/officeart/2008/layout/VerticalCurvedList"/>
    <dgm:cxn modelId="{E542789D-CCCB-B241-B8F5-59FE9E9D9655}" srcId="{6F5D7FD4-D77E-0444-9C46-B9BC163354EC}" destId="{520AF6AC-D95C-9C4C-B1C5-104A30532906}" srcOrd="1" destOrd="0" parTransId="{1E0D26C9-E745-454E-845F-D82DEC9CE346}" sibTransId="{A5F4F28F-17CB-1242-91F4-4151C201ACC8}"/>
    <dgm:cxn modelId="{22F51DC6-DFBD-A04D-93FD-1D99D71DF714}" type="presOf" srcId="{EA23ECA4-74BA-B441-A74C-03D00916FA23}" destId="{A9826333-8E2A-4748-9FA0-3A60569BF8A2}" srcOrd="0" destOrd="0" presId="urn:microsoft.com/office/officeart/2008/layout/VerticalCurvedList"/>
    <dgm:cxn modelId="{904AA71C-BB46-1F4F-888A-A171DE9D6843}" type="presParOf" srcId="{AE216598-C62B-8E4A-8C91-878541C0F584}" destId="{7AAF5109-0D80-664B-A6F7-3AC3ABD95D76}" srcOrd="0" destOrd="0" presId="urn:microsoft.com/office/officeart/2008/layout/VerticalCurvedList"/>
    <dgm:cxn modelId="{A9D7BF20-6D2A-F740-B91F-6994AC12FEF6}" type="presParOf" srcId="{7AAF5109-0D80-664B-A6F7-3AC3ABD95D76}" destId="{27617EA4-9E19-724D-8343-F4895E5ACFA2}" srcOrd="0" destOrd="0" presId="urn:microsoft.com/office/officeart/2008/layout/VerticalCurvedList"/>
    <dgm:cxn modelId="{DD37B3DF-2E36-054E-9022-D441C047BF9A}" type="presParOf" srcId="{27617EA4-9E19-724D-8343-F4895E5ACFA2}" destId="{0F3BDAFA-0F7B-1248-A4B7-4EF16B064942}" srcOrd="0" destOrd="0" presId="urn:microsoft.com/office/officeart/2008/layout/VerticalCurvedList"/>
    <dgm:cxn modelId="{2FB701E4-E32C-A04C-8AB4-921479628E18}" type="presParOf" srcId="{27617EA4-9E19-724D-8343-F4895E5ACFA2}" destId="{F91A80EC-6E00-FD4E-8706-1CBC57492C54}" srcOrd="1" destOrd="0" presId="urn:microsoft.com/office/officeart/2008/layout/VerticalCurvedList"/>
    <dgm:cxn modelId="{E68419EF-9100-3B46-89BA-16D4546C20E5}" type="presParOf" srcId="{27617EA4-9E19-724D-8343-F4895E5ACFA2}" destId="{E5A01D41-4CF6-914E-A534-856EB6300748}" srcOrd="2" destOrd="0" presId="urn:microsoft.com/office/officeart/2008/layout/VerticalCurvedList"/>
    <dgm:cxn modelId="{FC4BE13D-BCDF-204D-A3D2-42BBA0871BBB}" type="presParOf" srcId="{27617EA4-9E19-724D-8343-F4895E5ACFA2}" destId="{BAF944E2-B714-0A4C-AE72-BF659EE2AFD7}" srcOrd="3" destOrd="0" presId="urn:microsoft.com/office/officeart/2008/layout/VerticalCurvedList"/>
    <dgm:cxn modelId="{900693DE-6EB2-3444-AA8A-603C032813F7}" type="presParOf" srcId="{7AAF5109-0D80-664B-A6F7-3AC3ABD95D76}" destId="{2CAD3039-06E6-044B-AE0B-3169082BF541}" srcOrd="1" destOrd="0" presId="urn:microsoft.com/office/officeart/2008/layout/VerticalCurvedList"/>
    <dgm:cxn modelId="{C44CB486-4CD0-6148-9666-F1C76640AEFB}" type="presParOf" srcId="{7AAF5109-0D80-664B-A6F7-3AC3ABD95D76}" destId="{A627B65A-E26C-9944-947E-2C9E69B98ED9}" srcOrd="2" destOrd="0" presId="urn:microsoft.com/office/officeart/2008/layout/VerticalCurvedList"/>
    <dgm:cxn modelId="{3DDBADD4-DCE5-5546-B63C-2AC3C0BC6A73}" type="presParOf" srcId="{A627B65A-E26C-9944-947E-2C9E69B98ED9}" destId="{7E9FBD6A-6B18-9E4A-960B-450FB6D5C651}" srcOrd="0" destOrd="0" presId="urn:microsoft.com/office/officeart/2008/layout/VerticalCurvedList"/>
    <dgm:cxn modelId="{760AF427-44FD-9043-B1FC-405B2C05BAEF}" type="presParOf" srcId="{7AAF5109-0D80-664B-A6F7-3AC3ABD95D76}" destId="{1799E651-67DE-FA48-8A5B-4C827BD0A3E8}" srcOrd="3" destOrd="0" presId="urn:microsoft.com/office/officeart/2008/layout/VerticalCurvedList"/>
    <dgm:cxn modelId="{A5A3EF0B-3734-BB42-9012-3B60C622BD71}" type="presParOf" srcId="{7AAF5109-0D80-664B-A6F7-3AC3ABD95D76}" destId="{BE6EBE16-A9E9-4344-B636-78CFD00B5AF4}" srcOrd="4" destOrd="0" presId="urn:microsoft.com/office/officeart/2008/layout/VerticalCurvedList"/>
    <dgm:cxn modelId="{7F9E6ECB-852B-1B40-8495-558FF5863880}" type="presParOf" srcId="{BE6EBE16-A9E9-4344-B636-78CFD00B5AF4}" destId="{B61BD430-237E-2A40-9B94-32D386C98289}" srcOrd="0" destOrd="0" presId="urn:microsoft.com/office/officeart/2008/layout/VerticalCurvedList"/>
    <dgm:cxn modelId="{F4E3DC62-96DB-CF43-92C2-E4E02337B838}" type="presParOf" srcId="{7AAF5109-0D80-664B-A6F7-3AC3ABD95D76}" destId="{68D2307D-72D6-E945-81AC-34E223528A4A}" srcOrd="5" destOrd="0" presId="urn:microsoft.com/office/officeart/2008/layout/VerticalCurvedList"/>
    <dgm:cxn modelId="{4750E6AF-2B45-F24C-870B-F4192F00D9D5}" type="presParOf" srcId="{7AAF5109-0D80-664B-A6F7-3AC3ABD95D76}" destId="{83495615-E424-FF41-A417-E2BD3681F853}" srcOrd="6" destOrd="0" presId="urn:microsoft.com/office/officeart/2008/layout/VerticalCurvedList"/>
    <dgm:cxn modelId="{5CF3F465-FECF-3642-90FB-EA2B4C9C31B8}" type="presParOf" srcId="{83495615-E424-FF41-A417-E2BD3681F853}" destId="{C2BDC160-4B5B-0B46-8529-A8DCC90AFFAA}" srcOrd="0" destOrd="0" presId="urn:microsoft.com/office/officeart/2008/layout/VerticalCurvedList"/>
    <dgm:cxn modelId="{992DC24B-C8FC-1146-8A11-B2458FE3B2F4}" type="presParOf" srcId="{7AAF5109-0D80-664B-A6F7-3AC3ABD95D76}" destId="{A9826333-8E2A-4748-9FA0-3A60569BF8A2}" srcOrd="7" destOrd="0" presId="urn:microsoft.com/office/officeart/2008/layout/VerticalCurvedList"/>
    <dgm:cxn modelId="{4CBC217C-6C17-554D-99FE-F13F334D8A20}" type="presParOf" srcId="{7AAF5109-0D80-664B-A6F7-3AC3ABD95D76}" destId="{277805EE-C284-F043-BB30-313AB1281546}" srcOrd="8" destOrd="0" presId="urn:microsoft.com/office/officeart/2008/layout/VerticalCurvedList"/>
    <dgm:cxn modelId="{1246AA02-642A-4243-A49B-AD6B44227645}" type="presParOf" srcId="{277805EE-C284-F043-BB30-313AB1281546}" destId="{A6FA2873-6A0F-794B-B4F6-DC33223C547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AA0F45-F730-DC4E-B2D6-882C7F91E876}" type="doc">
      <dgm:prSet loTypeId="urn:microsoft.com/office/officeart/2008/layout/BendingPictureCaption" loCatId="" qsTypeId="urn:microsoft.com/office/officeart/2005/8/quickstyle/simple4" qsCatId="simple" csTypeId="urn:microsoft.com/office/officeart/2005/8/colors/accent1_2" csCatId="accent1" phldr="1"/>
      <dgm:spPr/>
      <dgm:t>
        <a:bodyPr/>
        <a:lstStyle/>
        <a:p>
          <a:endParaRPr lang="en-US"/>
        </a:p>
      </dgm:t>
    </dgm:pt>
    <dgm:pt modelId="{8AFFD6A9-5C38-1B41-BAB4-FAA35E9FE2CA}">
      <dgm:prSet phldrT="[Text]"/>
      <dgm:spPr/>
      <dgm:t>
        <a:bodyPr/>
        <a:lstStyle/>
        <a:p>
          <a:r>
            <a:rPr lang="en-US" dirty="0"/>
            <a:t>Energy Users</a:t>
          </a:r>
        </a:p>
      </dgm:t>
    </dgm:pt>
    <dgm:pt modelId="{CC0A2961-2050-C144-BC25-2C4CCA2E8B95}" type="parTrans" cxnId="{150397A8-6063-D740-8ECB-10F32B2A636E}">
      <dgm:prSet/>
      <dgm:spPr/>
      <dgm:t>
        <a:bodyPr/>
        <a:lstStyle/>
        <a:p>
          <a:endParaRPr lang="en-US"/>
        </a:p>
      </dgm:t>
    </dgm:pt>
    <dgm:pt modelId="{FF544103-3FF0-5740-86D2-C4EE68D6C027}" type="sibTrans" cxnId="{150397A8-6063-D740-8ECB-10F32B2A636E}">
      <dgm:prSet/>
      <dgm:spPr/>
      <dgm:t>
        <a:bodyPr/>
        <a:lstStyle/>
        <a:p>
          <a:endParaRPr lang="en-US"/>
        </a:p>
      </dgm:t>
    </dgm:pt>
    <dgm:pt modelId="{A4C644CC-64B1-AB46-86EF-CFAD2E8A7308}">
      <dgm:prSet phldrT="[Text]"/>
      <dgm:spPr/>
      <dgm:t>
        <a:bodyPr/>
        <a:lstStyle/>
        <a:p>
          <a:r>
            <a:rPr lang="en-US" dirty="0"/>
            <a:t>Energy Sources</a:t>
          </a:r>
        </a:p>
      </dgm:t>
    </dgm:pt>
    <dgm:pt modelId="{AF9F4A5B-1C9E-3C4F-9332-E5E3796B9079}" type="parTrans" cxnId="{B61AD54D-CDEF-9941-B9D8-2419A6B3F854}">
      <dgm:prSet/>
      <dgm:spPr/>
      <dgm:t>
        <a:bodyPr/>
        <a:lstStyle/>
        <a:p>
          <a:endParaRPr lang="en-US"/>
        </a:p>
      </dgm:t>
    </dgm:pt>
    <dgm:pt modelId="{879E8155-EBE1-F84C-A7B8-961E0C65C2B8}" type="sibTrans" cxnId="{B61AD54D-CDEF-9941-B9D8-2419A6B3F854}">
      <dgm:prSet/>
      <dgm:spPr/>
      <dgm:t>
        <a:bodyPr/>
        <a:lstStyle/>
        <a:p>
          <a:endParaRPr lang="en-US"/>
        </a:p>
      </dgm:t>
    </dgm:pt>
    <dgm:pt modelId="{4B08BDA0-1173-E04E-A91D-680E048B4B43}" type="pres">
      <dgm:prSet presAssocID="{9FAA0F45-F730-DC4E-B2D6-882C7F91E876}" presName="diagram" presStyleCnt="0">
        <dgm:presLayoutVars>
          <dgm:dir/>
        </dgm:presLayoutVars>
      </dgm:prSet>
      <dgm:spPr/>
    </dgm:pt>
    <dgm:pt modelId="{FE9E684B-3F3A-AC41-8E99-CD7CC5811FEE}" type="pres">
      <dgm:prSet presAssocID="{8AFFD6A9-5C38-1B41-BAB4-FAA35E9FE2CA}" presName="composite" presStyleCnt="0"/>
      <dgm:spPr/>
    </dgm:pt>
    <dgm:pt modelId="{B1510C56-D9C9-1840-8038-FAC746CEE884}" type="pres">
      <dgm:prSet presAssocID="{8AFFD6A9-5C38-1B41-BAB4-FAA35E9FE2CA}" presName="Image" presStyleLbl="bgShp"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pt>
    <dgm:pt modelId="{E75478E5-4BB3-5249-AD39-AC2E9A69CC54}" type="pres">
      <dgm:prSet presAssocID="{8AFFD6A9-5C38-1B41-BAB4-FAA35E9FE2CA}" presName="Parent" presStyleLbl="node0" presStyleIdx="0" presStyleCnt="2" custLinFactNeighborY="30580">
        <dgm:presLayoutVars>
          <dgm:bulletEnabled val="1"/>
        </dgm:presLayoutVars>
      </dgm:prSet>
      <dgm:spPr/>
    </dgm:pt>
    <dgm:pt modelId="{F87D20CD-8B23-054A-98F9-DD9B90B8F748}" type="pres">
      <dgm:prSet presAssocID="{FF544103-3FF0-5740-86D2-C4EE68D6C027}" presName="sibTrans" presStyleCnt="0"/>
      <dgm:spPr/>
    </dgm:pt>
    <dgm:pt modelId="{C39CA23C-41B6-B542-A6C0-288A5DC7FBA5}" type="pres">
      <dgm:prSet presAssocID="{A4C644CC-64B1-AB46-86EF-CFAD2E8A7308}" presName="composite" presStyleCnt="0"/>
      <dgm:spPr/>
    </dgm:pt>
    <dgm:pt modelId="{F7CB189D-4EB8-9340-80A6-EB3D9E416753}" type="pres">
      <dgm:prSet presAssocID="{A4C644CC-64B1-AB46-86EF-CFAD2E8A7308}" presName="Image" presStyleLbl="bgShp" presStyleIdx="1" presStyleCnt="2" custLinFactNeighborY="16533"/>
      <dgm:spPr>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pt>
    <dgm:pt modelId="{5D53DAA7-DF7B-6647-893B-E6B6FA8DDB83}" type="pres">
      <dgm:prSet presAssocID="{A4C644CC-64B1-AB46-86EF-CFAD2E8A7308}" presName="Parent" presStyleLbl="node0" presStyleIdx="1" presStyleCnt="2" custLinFactY="-130451" custLinFactNeighborX="50093" custLinFactNeighborY="-200000">
        <dgm:presLayoutVars>
          <dgm:bulletEnabled val="1"/>
        </dgm:presLayoutVars>
      </dgm:prSet>
      <dgm:spPr/>
    </dgm:pt>
  </dgm:ptLst>
  <dgm:cxnLst>
    <dgm:cxn modelId="{B61AD54D-CDEF-9941-B9D8-2419A6B3F854}" srcId="{9FAA0F45-F730-DC4E-B2D6-882C7F91E876}" destId="{A4C644CC-64B1-AB46-86EF-CFAD2E8A7308}" srcOrd="1" destOrd="0" parTransId="{AF9F4A5B-1C9E-3C4F-9332-E5E3796B9079}" sibTransId="{879E8155-EBE1-F84C-A7B8-961E0C65C2B8}"/>
    <dgm:cxn modelId="{92FCFE8B-A321-DF4E-86EC-DB819BD7E5D2}" type="presOf" srcId="{9FAA0F45-F730-DC4E-B2D6-882C7F91E876}" destId="{4B08BDA0-1173-E04E-A91D-680E048B4B43}" srcOrd="0" destOrd="0" presId="urn:microsoft.com/office/officeart/2008/layout/BendingPictureCaption"/>
    <dgm:cxn modelId="{150397A8-6063-D740-8ECB-10F32B2A636E}" srcId="{9FAA0F45-F730-DC4E-B2D6-882C7F91E876}" destId="{8AFFD6A9-5C38-1B41-BAB4-FAA35E9FE2CA}" srcOrd="0" destOrd="0" parTransId="{CC0A2961-2050-C144-BC25-2C4CCA2E8B95}" sibTransId="{FF544103-3FF0-5740-86D2-C4EE68D6C027}"/>
    <dgm:cxn modelId="{51EEEFAA-D3EC-5241-8A54-ED1FCE3DC0B8}" type="presOf" srcId="{A4C644CC-64B1-AB46-86EF-CFAD2E8A7308}" destId="{5D53DAA7-DF7B-6647-893B-E6B6FA8DDB83}" srcOrd="0" destOrd="0" presId="urn:microsoft.com/office/officeart/2008/layout/BendingPictureCaption"/>
    <dgm:cxn modelId="{FFA535D8-7B52-F044-BF16-E1B87FA5ED6E}" type="presOf" srcId="{8AFFD6A9-5C38-1B41-BAB4-FAA35E9FE2CA}" destId="{E75478E5-4BB3-5249-AD39-AC2E9A69CC54}" srcOrd="0" destOrd="0" presId="urn:microsoft.com/office/officeart/2008/layout/BendingPictureCaption"/>
    <dgm:cxn modelId="{60E27269-8EE1-C844-9E3E-3E2B877BC708}" type="presParOf" srcId="{4B08BDA0-1173-E04E-A91D-680E048B4B43}" destId="{FE9E684B-3F3A-AC41-8E99-CD7CC5811FEE}" srcOrd="0" destOrd="0" presId="urn:microsoft.com/office/officeart/2008/layout/BendingPictureCaption"/>
    <dgm:cxn modelId="{A5A5E461-B0C2-1445-8D1A-ED729BA183E7}" type="presParOf" srcId="{FE9E684B-3F3A-AC41-8E99-CD7CC5811FEE}" destId="{B1510C56-D9C9-1840-8038-FAC746CEE884}" srcOrd="0" destOrd="0" presId="urn:microsoft.com/office/officeart/2008/layout/BendingPictureCaption"/>
    <dgm:cxn modelId="{EC28A2C6-03F6-F44B-B023-CCD57BD4EBD2}" type="presParOf" srcId="{FE9E684B-3F3A-AC41-8E99-CD7CC5811FEE}" destId="{E75478E5-4BB3-5249-AD39-AC2E9A69CC54}" srcOrd="1" destOrd="0" presId="urn:microsoft.com/office/officeart/2008/layout/BendingPictureCaption"/>
    <dgm:cxn modelId="{70E92D7F-5042-9B41-A12A-0F1504284108}" type="presParOf" srcId="{4B08BDA0-1173-E04E-A91D-680E048B4B43}" destId="{F87D20CD-8B23-054A-98F9-DD9B90B8F748}" srcOrd="1" destOrd="0" presId="urn:microsoft.com/office/officeart/2008/layout/BendingPictureCaption"/>
    <dgm:cxn modelId="{364D68AD-9314-124F-B2C3-EC4DAF42B66E}" type="presParOf" srcId="{4B08BDA0-1173-E04E-A91D-680E048B4B43}" destId="{C39CA23C-41B6-B542-A6C0-288A5DC7FBA5}" srcOrd="2" destOrd="0" presId="urn:microsoft.com/office/officeart/2008/layout/BendingPictureCaption"/>
    <dgm:cxn modelId="{FC4FF3F6-0FF9-E54B-836A-6D2326515F01}" type="presParOf" srcId="{C39CA23C-41B6-B542-A6C0-288A5DC7FBA5}" destId="{F7CB189D-4EB8-9340-80A6-EB3D9E416753}" srcOrd="0" destOrd="0" presId="urn:microsoft.com/office/officeart/2008/layout/BendingPictureCaption"/>
    <dgm:cxn modelId="{8DF83D39-3073-D34A-846C-3059BDEE0869}" type="presParOf" srcId="{C39CA23C-41B6-B542-A6C0-288A5DC7FBA5}" destId="{5D53DAA7-DF7B-6647-893B-E6B6FA8DDB83}"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389788-9125-CC49-8AF5-70C9CE2E7E6F}"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0AEA86E8-B8BB-8740-94FE-0181DF827714}">
      <dgm:prSet phldrT="[Text]" custT="1"/>
      <dgm:spPr/>
      <dgm:t>
        <a:bodyPr/>
        <a:lstStyle/>
        <a:p>
          <a:pPr algn="ctr"/>
          <a:r>
            <a:rPr lang="en-US" sz="2800" dirty="0"/>
            <a:t>Number of cars assumed: 88</a:t>
          </a:r>
        </a:p>
      </dgm:t>
    </dgm:pt>
    <dgm:pt modelId="{EFEE5365-5273-AA40-B70E-7E5F7BFED976}" type="parTrans" cxnId="{C9F09B22-94A5-5748-8D96-FC5B9996C74D}">
      <dgm:prSet/>
      <dgm:spPr/>
      <dgm:t>
        <a:bodyPr/>
        <a:lstStyle/>
        <a:p>
          <a:endParaRPr lang="en-US"/>
        </a:p>
      </dgm:t>
    </dgm:pt>
    <dgm:pt modelId="{AD3C15CC-8ACA-E047-817F-7EBE7BFF4C90}" type="sibTrans" cxnId="{C9F09B22-94A5-5748-8D96-FC5B9996C74D}">
      <dgm:prSet/>
      <dgm:spPr/>
      <dgm:t>
        <a:bodyPr/>
        <a:lstStyle/>
        <a:p>
          <a:endParaRPr lang="en-US"/>
        </a:p>
      </dgm:t>
    </dgm:pt>
    <dgm:pt modelId="{13AC998D-2888-4A49-B8C0-64555137B8D7}">
      <dgm:prSet custT="1"/>
      <dgm:spPr/>
      <dgm:t>
        <a:bodyPr/>
        <a:lstStyle/>
        <a:p>
          <a:pPr algn="ctr"/>
          <a:r>
            <a:rPr lang="en-US" sz="3200" dirty="0"/>
            <a:t>RMS = 44 rides</a:t>
          </a:r>
        </a:p>
      </dgm:t>
    </dgm:pt>
    <dgm:pt modelId="{F2309DA2-4670-3D4A-BDE1-6B7411E29716}" type="parTrans" cxnId="{4950FC69-790C-3546-9C2B-AB697ADEB4DE}">
      <dgm:prSet/>
      <dgm:spPr/>
      <dgm:t>
        <a:bodyPr/>
        <a:lstStyle/>
        <a:p>
          <a:endParaRPr lang="en-US"/>
        </a:p>
      </dgm:t>
    </dgm:pt>
    <dgm:pt modelId="{63B3D01A-683D-6745-B091-2AC3AC72D9DC}" type="sibTrans" cxnId="{4950FC69-790C-3546-9C2B-AB697ADEB4DE}">
      <dgm:prSet/>
      <dgm:spPr/>
      <dgm:t>
        <a:bodyPr/>
        <a:lstStyle/>
        <a:p>
          <a:endParaRPr lang="en-US"/>
        </a:p>
      </dgm:t>
    </dgm:pt>
    <dgm:pt modelId="{77DC19BC-7BCE-0F4D-A011-E2212CCBB26F}" type="pres">
      <dgm:prSet presAssocID="{7D389788-9125-CC49-8AF5-70C9CE2E7E6F}" presName="linear" presStyleCnt="0">
        <dgm:presLayoutVars>
          <dgm:animLvl val="lvl"/>
          <dgm:resizeHandles val="exact"/>
        </dgm:presLayoutVars>
      </dgm:prSet>
      <dgm:spPr/>
    </dgm:pt>
    <dgm:pt modelId="{AA1E1DA3-87F6-AB48-9959-3F9E894054D8}" type="pres">
      <dgm:prSet presAssocID="{13AC998D-2888-4A49-B8C0-64555137B8D7}" presName="parentText" presStyleLbl="node1" presStyleIdx="0" presStyleCnt="2" custScaleX="62509" custLinFactNeighborX="6293" custLinFactNeighborY="-36310">
        <dgm:presLayoutVars>
          <dgm:chMax val="0"/>
          <dgm:bulletEnabled val="1"/>
        </dgm:presLayoutVars>
      </dgm:prSet>
      <dgm:spPr/>
    </dgm:pt>
    <dgm:pt modelId="{CC5F5699-1AF9-5D46-99FF-83778CA11698}" type="pres">
      <dgm:prSet presAssocID="{63B3D01A-683D-6745-B091-2AC3AC72D9DC}" presName="spacer" presStyleCnt="0"/>
      <dgm:spPr/>
    </dgm:pt>
    <dgm:pt modelId="{2E1B7D29-8890-344D-A5B9-F2B4BCB66827}" type="pres">
      <dgm:prSet presAssocID="{0AEA86E8-B8BB-8740-94FE-0181DF827714}" presName="parentText" presStyleLbl="node1" presStyleIdx="1" presStyleCnt="2" custScaleX="90417" custLinFactNeighborX="6889" custLinFactNeighborY="9290">
        <dgm:presLayoutVars>
          <dgm:chMax val="0"/>
          <dgm:bulletEnabled val="1"/>
        </dgm:presLayoutVars>
      </dgm:prSet>
      <dgm:spPr/>
    </dgm:pt>
  </dgm:ptLst>
  <dgm:cxnLst>
    <dgm:cxn modelId="{C9F09B22-94A5-5748-8D96-FC5B9996C74D}" srcId="{7D389788-9125-CC49-8AF5-70C9CE2E7E6F}" destId="{0AEA86E8-B8BB-8740-94FE-0181DF827714}" srcOrd="1" destOrd="0" parTransId="{EFEE5365-5273-AA40-B70E-7E5F7BFED976}" sibTransId="{AD3C15CC-8ACA-E047-817F-7EBE7BFF4C90}"/>
    <dgm:cxn modelId="{1626E22F-23FC-6541-B4BC-1C59A1F667FD}" type="presOf" srcId="{0AEA86E8-B8BB-8740-94FE-0181DF827714}" destId="{2E1B7D29-8890-344D-A5B9-F2B4BCB66827}" srcOrd="0" destOrd="0" presId="urn:microsoft.com/office/officeart/2005/8/layout/vList2"/>
    <dgm:cxn modelId="{B65E6233-2082-0849-8651-A491DB1D2876}" type="presOf" srcId="{7D389788-9125-CC49-8AF5-70C9CE2E7E6F}" destId="{77DC19BC-7BCE-0F4D-A011-E2212CCBB26F}" srcOrd="0" destOrd="0" presId="urn:microsoft.com/office/officeart/2005/8/layout/vList2"/>
    <dgm:cxn modelId="{4950FC69-790C-3546-9C2B-AB697ADEB4DE}" srcId="{7D389788-9125-CC49-8AF5-70C9CE2E7E6F}" destId="{13AC998D-2888-4A49-B8C0-64555137B8D7}" srcOrd="0" destOrd="0" parTransId="{F2309DA2-4670-3D4A-BDE1-6B7411E29716}" sibTransId="{63B3D01A-683D-6745-B091-2AC3AC72D9DC}"/>
    <dgm:cxn modelId="{AF7A34A5-DB54-6543-A36C-171BDF5976EF}" type="presOf" srcId="{13AC998D-2888-4A49-B8C0-64555137B8D7}" destId="{AA1E1DA3-87F6-AB48-9959-3F9E894054D8}" srcOrd="0" destOrd="0" presId="urn:microsoft.com/office/officeart/2005/8/layout/vList2"/>
    <dgm:cxn modelId="{55377F8C-E894-0447-93BB-9C2EB4591986}" type="presParOf" srcId="{77DC19BC-7BCE-0F4D-A011-E2212CCBB26F}" destId="{AA1E1DA3-87F6-AB48-9959-3F9E894054D8}" srcOrd="0" destOrd="0" presId="urn:microsoft.com/office/officeart/2005/8/layout/vList2"/>
    <dgm:cxn modelId="{B54EDCEC-1591-2A4A-9DA4-7A6F67F6AE6D}" type="presParOf" srcId="{77DC19BC-7BCE-0F4D-A011-E2212CCBB26F}" destId="{CC5F5699-1AF9-5D46-99FF-83778CA11698}" srcOrd="1" destOrd="0" presId="urn:microsoft.com/office/officeart/2005/8/layout/vList2"/>
    <dgm:cxn modelId="{FDCAA195-81F5-E54B-A399-BC596072FE4C}" type="presParOf" srcId="{77DC19BC-7BCE-0F4D-A011-E2212CCBB26F}" destId="{2E1B7D29-8890-344D-A5B9-F2B4BCB6682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A06056-89EC-6146-80C5-C244E14278D1}" type="doc">
      <dgm:prSet loTypeId="urn:microsoft.com/office/officeart/2005/8/layout/matrix1" loCatId="" qsTypeId="urn:microsoft.com/office/officeart/2005/8/quickstyle/simple2" qsCatId="simple" csTypeId="urn:microsoft.com/office/officeart/2005/8/colors/accent1_2" csCatId="accent1" phldr="1"/>
      <dgm:spPr/>
      <dgm:t>
        <a:bodyPr/>
        <a:lstStyle/>
        <a:p>
          <a:endParaRPr lang="en-US"/>
        </a:p>
      </dgm:t>
    </dgm:pt>
    <dgm:pt modelId="{31F84445-5375-894E-8C2A-373C66AA4755}">
      <dgm:prSet phldrT="[Text]" phldr="1"/>
      <dgm:spPr>
        <a:solidFill>
          <a:schemeClr val="bg1"/>
        </a:solidFill>
      </dgm:spPr>
      <dgm:t>
        <a:bodyPr/>
        <a:lstStyle/>
        <a:p>
          <a:endParaRPr lang="en-US" dirty="0"/>
        </a:p>
      </dgm:t>
    </dgm:pt>
    <dgm:pt modelId="{2C4BEE49-FEF8-574A-A23C-4D35F1EA83E0}" type="parTrans" cxnId="{DC1A4CD1-BBFE-E34D-AE29-DE4D8EAE8142}">
      <dgm:prSet/>
      <dgm:spPr/>
      <dgm:t>
        <a:bodyPr/>
        <a:lstStyle/>
        <a:p>
          <a:endParaRPr lang="en-US"/>
        </a:p>
      </dgm:t>
    </dgm:pt>
    <dgm:pt modelId="{8A5622FD-90BC-A54D-B2A9-4F72613A74CF}" type="sibTrans" cxnId="{DC1A4CD1-BBFE-E34D-AE29-DE4D8EAE8142}">
      <dgm:prSet/>
      <dgm:spPr/>
      <dgm:t>
        <a:bodyPr/>
        <a:lstStyle/>
        <a:p>
          <a:endParaRPr lang="en-US"/>
        </a:p>
      </dgm:t>
    </dgm:pt>
    <dgm:pt modelId="{875B80CA-0D0E-8048-A81C-AD1ED8D953CA}">
      <dgm:prSet phldrT="[Text]"/>
      <dgm:spPr/>
      <dgm:t>
        <a:bodyPr/>
        <a:lstStyle/>
        <a:p>
          <a:r>
            <a:rPr lang="en-US" dirty="0"/>
            <a:t>Air resistance</a:t>
          </a:r>
        </a:p>
      </dgm:t>
    </dgm:pt>
    <dgm:pt modelId="{22943B64-D621-5441-B718-F6F9AE1B8DE9}" type="parTrans" cxnId="{2DAC1155-9188-F541-A801-826E2E1E125B}">
      <dgm:prSet/>
      <dgm:spPr/>
      <dgm:t>
        <a:bodyPr/>
        <a:lstStyle/>
        <a:p>
          <a:endParaRPr lang="en-US"/>
        </a:p>
      </dgm:t>
    </dgm:pt>
    <dgm:pt modelId="{7561E976-7D96-774D-B0DA-185945A06972}" type="sibTrans" cxnId="{2DAC1155-9188-F541-A801-826E2E1E125B}">
      <dgm:prSet/>
      <dgm:spPr/>
      <dgm:t>
        <a:bodyPr/>
        <a:lstStyle/>
        <a:p>
          <a:endParaRPr lang="en-US"/>
        </a:p>
      </dgm:t>
    </dgm:pt>
    <dgm:pt modelId="{2FB8C8F9-73C2-E740-9A34-6029339C7F97}">
      <dgm:prSet phldrT="[Text]"/>
      <dgm:spPr/>
      <dgm:t>
        <a:bodyPr/>
        <a:lstStyle/>
        <a:p>
          <a:r>
            <a:rPr lang="en-US" dirty="0"/>
            <a:t>Rolling resistance</a:t>
          </a:r>
        </a:p>
      </dgm:t>
    </dgm:pt>
    <dgm:pt modelId="{B43D87A5-045F-4F4B-85E9-780082BCEC0D}" type="parTrans" cxnId="{57E6A029-86BC-3F47-9D09-3FCCF8D0401F}">
      <dgm:prSet/>
      <dgm:spPr/>
      <dgm:t>
        <a:bodyPr/>
        <a:lstStyle/>
        <a:p>
          <a:endParaRPr lang="en-US"/>
        </a:p>
      </dgm:t>
    </dgm:pt>
    <dgm:pt modelId="{01863CDA-7930-494E-AD58-9E91890EE2A8}" type="sibTrans" cxnId="{57E6A029-86BC-3F47-9D09-3FCCF8D0401F}">
      <dgm:prSet/>
      <dgm:spPr/>
      <dgm:t>
        <a:bodyPr/>
        <a:lstStyle/>
        <a:p>
          <a:endParaRPr lang="en-US"/>
        </a:p>
      </dgm:t>
    </dgm:pt>
    <dgm:pt modelId="{90038A2D-E9F7-CA4C-AFE5-A74B29A56B10}">
      <dgm:prSet phldrT="[Text]"/>
      <dgm:spPr/>
      <dgm:t>
        <a:bodyPr/>
        <a:lstStyle/>
        <a:p>
          <a:r>
            <a:rPr lang="en-US" dirty="0"/>
            <a:t>Auxiliary power</a:t>
          </a:r>
        </a:p>
      </dgm:t>
    </dgm:pt>
    <dgm:pt modelId="{E93BB552-6EE8-7947-A3CC-C5048CAFF58A}" type="parTrans" cxnId="{D13862F8-B7C5-1141-9FB8-8889DBE882C2}">
      <dgm:prSet/>
      <dgm:spPr/>
      <dgm:t>
        <a:bodyPr/>
        <a:lstStyle/>
        <a:p>
          <a:endParaRPr lang="en-US"/>
        </a:p>
      </dgm:t>
    </dgm:pt>
    <dgm:pt modelId="{A8BC5C19-E35B-3343-AE5D-74A62C7EAF6E}" type="sibTrans" cxnId="{D13862F8-B7C5-1141-9FB8-8889DBE882C2}">
      <dgm:prSet/>
      <dgm:spPr/>
      <dgm:t>
        <a:bodyPr/>
        <a:lstStyle/>
        <a:p>
          <a:endParaRPr lang="en-US"/>
        </a:p>
      </dgm:t>
    </dgm:pt>
    <dgm:pt modelId="{D23839D8-3FF1-FF43-A1FE-23CA9A8EFD6B}">
      <dgm:prSet phldrT="[Text]"/>
      <dgm:spPr/>
      <dgm:t>
        <a:bodyPr/>
        <a:lstStyle/>
        <a:p>
          <a:r>
            <a:rPr lang="en-US" dirty="0"/>
            <a:t>Deceleration losses</a:t>
          </a:r>
        </a:p>
      </dgm:t>
    </dgm:pt>
    <dgm:pt modelId="{BBD83363-DDA5-8342-9D6F-6C5457D49C29}" type="parTrans" cxnId="{B027BFA5-2C54-C343-805C-B65FF4EB8B1B}">
      <dgm:prSet/>
      <dgm:spPr/>
      <dgm:t>
        <a:bodyPr/>
        <a:lstStyle/>
        <a:p>
          <a:endParaRPr lang="en-US"/>
        </a:p>
      </dgm:t>
    </dgm:pt>
    <dgm:pt modelId="{FC21C098-888B-6A44-B185-92EDA27AA0D9}" type="sibTrans" cxnId="{B027BFA5-2C54-C343-805C-B65FF4EB8B1B}">
      <dgm:prSet/>
      <dgm:spPr/>
      <dgm:t>
        <a:bodyPr/>
        <a:lstStyle/>
        <a:p>
          <a:endParaRPr lang="en-US"/>
        </a:p>
      </dgm:t>
    </dgm:pt>
    <dgm:pt modelId="{CC3AE9B3-F389-5047-99FC-995563276466}" type="pres">
      <dgm:prSet presAssocID="{A6A06056-89EC-6146-80C5-C244E14278D1}" presName="diagram" presStyleCnt="0">
        <dgm:presLayoutVars>
          <dgm:chMax val="1"/>
          <dgm:dir/>
          <dgm:animLvl val="ctr"/>
          <dgm:resizeHandles val="exact"/>
        </dgm:presLayoutVars>
      </dgm:prSet>
      <dgm:spPr/>
    </dgm:pt>
    <dgm:pt modelId="{BB26116A-5084-7E43-B814-7BE96C7E7EB8}" type="pres">
      <dgm:prSet presAssocID="{A6A06056-89EC-6146-80C5-C244E14278D1}" presName="matrix" presStyleCnt="0"/>
      <dgm:spPr/>
    </dgm:pt>
    <dgm:pt modelId="{C7EC011C-1E0D-434E-B3BC-962A183EEE6A}" type="pres">
      <dgm:prSet presAssocID="{A6A06056-89EC-6146-80C5-C244E14278D1}" presName="tile1" presStyleLbl="node1" presStyleIdx="0" presStyleCnt="4"/>
      <dgm:spPr/>
    </dgm:pt>
    <dgm:pt modelId="{87023710-9038-B444-BC41-A2B76ADD4078}" type="pres">
      <dgm:prSet presAssocID="{A6A06056-89EC-6146-80C5-C244E14278D1}" presName="tile1text" presStyleLbl="node1" presStyleIdx="0" presStyleCnt="4">
        <dgm:presLayoutVars>
          <dgm:chMax val="0"/>
          <dgm:chPref val="0"/>
          <dgm:bulletEnabled val="1"/>
        </dgm:presLayoutVars>
      </dgm:prSet>
      <dgm:spPr/>
    </dgm:pt>
    <dgm:pt modelId="{AE7A15F5-CC35-FB46-9A34-7B5E43652B99}" type="pres">
      <dgm:prSet presAssocID="{A6A06056-89EC-6146-80C5-C244E14278D1}" presName="tile2" presStyleLbl="node1" presStyleIdx="1" presStyleCnt="4"/>
      <dgm:spPr/>
    </dgm:pt>
    <dgm:pt modelId="{A2064859-F7BB-CE48-AE39-A442E61312FF}" type="pres">
      <dgm:prSet presAssocID="{A6A06056-89EC-6146-80C5-C244E14278D1}" presName="tile2text" presStyleLbl="node1" presStyleIdx="1" presStyleCnt="4">
        <dgm:presLayoutVars>
          <dgm:chMax val="0"/>
          <dgm:chPref val="0"/>
          <dgm:bulletEnabled val="1"/>
        </dgm:presLayoutVars>
      </dgm:prSet>
      <dgm:spPr/>
    </dgm:pt>
    <dgm:pt modelId="{7E4D5BD9-DA55-124B-9D88-9B461ACE1AC8}" type="pres">
      <dgm:prSet presAssocID="{A6A06056-89EC-6146-80C5-C244E14278D1}" presName="tile3" presStyleLbl="node1" presStyleIdx="2" presStyleCnt="4"/>
      <dgm:spPr/>
    </dgm:pt>
    <dgm:pt modelId="{CBC9106A-FB77-5442-ABB9-7E78ECD27577}" type="pres">
      <dgm:prSet presAssocID="{A6A06056-89EC-6146-80C5-C244E14278D1}" presName="tile3text" presStyleLbl="node1" presStyleIdx="2" presStyleCnt="4">
        <dgm:presLayoutVars>
          <dgm:chMax val="0"/>
          <dgm:chPref val="0"/>
          <dgm:bulletEnabled val="1"/>
        </dgm:presLayoutVars>
      </dgm:prSet>
      <dgm:spPr/>
    </dgm:pt>
    <dgm:pt modelId="{86F1D947-C182-8647-96AE-029E974684DA}" type="pres">
      <dgm:prSet presAssocID="{A6A06056-89EC-6146-80C5-C244E14278D1}" presName="tile4" presStyleLbl="node1" presStyleIdx="3" presStyleCnt="4"/>
      <dgm:spPr/>
    </dgm:pt>
    <dgm:pt modelId="{E14287E7-392C-174D-89E1-CFCC78F5C21C}" type="pres">
      <dgm:prSet presAssocID="{A6A06056-89EC-6146-80C5-C244E14278D1}" presName="tile4text" presStyleLbl="node1" presStyleIdx="3" presStyleCnt="4">
        <dgm:presLayoutVars>
          <dgm:chMax val="0"/>
          <dgm:chPref val="0"/>
          <dgm:bulletEnabled val="1"/>
        </dgm:presLayoutVars>
      </dgm:prSet>
      <dgm:spPr/>
    </dgm:pt>
    <dgm:pt modelId="{FAA290C6-0495-404C-8AD3-8A2F7143F349}" type="pres">
      <dgm:prSet presAssocID="{A6A06056-89EC-6146-80C5-C244E14278D1}" presName="centerTile" presStyleLbl="fgShp" presStyleIdx="0" presStyleCnt="1" custScaleX="207796" custScaleY="179602">
        <dgm:presLayoutVars>
          <dgm:chMax val="0"/>
          <dgm:chPref val="0"/>
        </dgm:presLayoutVars>
      </dgm:prSet>
      <dgm:spPr/>
    </dgm:pt>
  </dgm:ptLst>
  <dgm:cxnLst>
    <dgm:cxn modelId="{D2B2D605-5678-B649-BE43-D0FD892A837F}" type="presOf" srcId="{A6A06056-89EC-6146-80C5-C244E14278D1}" destId="{CC3AE9B3-F389-5047-99FC-995563276466}" srcOrd="0" destOrd="0" presId="urn:microsoft.com/office/officeart/2005/8/layout/matrix1"/>
    <dgm:cxn modelId="{C1B5D421-423F-654A-AE89-25F396CB0B4F}" type="presOf" srcId="{90038A2D-E9F7-CA4C-AFE5-A74B29A56B10}" destId="{86F1D947-C182-8647-96AE-029E974684DA}" srcOrd="0" destOrd="0" presId="urn:microsoft.com/office/officeart/2005/8/layout/matrix1"/>
    <dgm:cxn modelId="{57E6A029-86BC-3F47-9D09-3FCCF8D0401F}" srcId="{31F84445-5375-894E-8C2A-373C66AA4755}" destId="{2FB8C8F9-73C2-E740-9A34-6029339C7F97}" srcOrd="2" destOrd="0" parTransId="{B43D87A5-045F-4F4B-85E9-780082BCEC0D}" sibTransId="{01863CDA-7930-494E-AD58-9E91890EE2A8}"/>
    <dgm:cxn modelId="{B93AE23D-3B78-A841-88C9-6FAC9F33489B}" type="presOf" srcId="{2FB8C8F9-73C2-E740-9A34-6029339C7F97}" destId="{7E4D5BD9-DA55-124B-9D88-9B461ACE1AC8}" srcOrd="0" destOrd="0" presId="urn:microsoft.com/office/officeart/2005/8/layout/matrix1"/>
    <dgm:cxn modelId="{2DAC1155-9188-F541-A801-826E2E1E125B}" srcId="{31F84445-5375-894E-8C2A-373C66AA4755}" destId="{875B80CA-0D0E-8048-A81C-AD1ED8D953CA}" srcOrd="1" destOrd="0" parTransId="{22943B64-D621-5441-B718-F6F9AE1B8DE9}" sibTransId="{7561E976-7D96-774D-B0DA-185945A06972}"/>
    <dgm:cxn modelId="{336BB765-9F26-2D4D-B006-177E5AF65D28}" type="presOf" srcId="{D23839D8-3FF1-FF43-A1FE-23CA9A8EFD6B}" destId="{87023710-9038-B444-BC41-A2B76ADD4078}" srcOrd="1" destOrd="0" presId="urn:microsoft.com/office/officeart/2005/8/layout/matrix1"/>
    <dgm:cxn modelId="{9498E77A-648A-5044-8857-D71C037180E7}" type="presOf" srcId="{31F84445-5375-894E-8C2A-373C66AA4755}" destId="{FAA290C6-0495-404C-8AD3-8A2F7143F349}" srcOrd="0" destOrd="0" presId="urn:microsoft.com/office/officeart/2005/8/layout/matrix1"/>
    <dgm:cxn modelId="{AACBCB97-C73F-3F40-9D4D-BFA48121EC0F}" type="presOf" srcId="{875B80CA-0D0E-8048-A81C-AD1ED8D953CA}" destId="{A2064859-F7BB-CE48-AE39-A442E61312FF}" srcOrd="1" destOrd="0" presId="urn:microsoft.com/office/officeart/2005/8/layout/matrix1"/>
    <dgm:cxn modelId="{B027BFA5-2C54-C343-805C-B65FF4EB8B1B}" srcId="{31F84445-5375-894E-8C2A-373C66AA4755}" destId="{D23839D8-3FF1-FF43-A1FE-23CA9A8EFD6B}" srcOrd="0" destOrd="0" parTransId="{BBD83363-DDA5-8342-9D6F-6C5457D49C29}" sibTransId="{FC21C098-888B-6A44-B185-92EDA27AA0D9}"/>
    <dgm:cxn modelId="{DEA149BF-E4BE-2A49-ADB9-C128EE493E09}" type="presOf" srcId="{D23839D8-3FF1-FF43-A1FE-23CA9A8EFD6B}" destId="{C7EC011C-1E0D-434E-B3BC-962A183EEE6A}" srcOrd="0" destOrd="0" presId="urn:microsoft.com/office/officeart/2005/8/layout/matrix1"/>
    <dgm:cxn modelId="{BF9F51C7-BA27-CD4A-B1CE-5509A5BB6BF7}" type="presOf" srcId="{875B80CA-0D0E-8048-A81C-AD1ED8D953CA}" destId="{AE7A15F5-CC35-FB46-9A34-7B5E43652B99}" srcOrd="0" destOrd="0" presId="urn:microsoft.com/office/officeart/2005/8/layout/matrix1"/>
    <dgm:cxn modelId="{DC1A4CD1-BBFE-E34D-AE29-DE4D8EAE8142}" srcId="{A6A06056-89EC-6146-80C5-C244E14278D1}" destId="{31F84445-5375-894E-8C2A-373C66AA4755}" srcOrd="0" destOrd="0" parTransId="{2C4BEE49-FEF8-574A-A23C-4D35F1EA83E0}" sibTransId="{8A5622FD-90BC-A54D-B2A9-4F72613A74CF}"/>
    <dgm:cxn modelId="{325517E4-EA66-244B-8528-29E93A81EE30}" type="presOf" srcId="{2FB8C8F9-73C2-E740-9A34-6029339C7F97}" destId="{CBC9106A-FB77-5442-ABB9-7E78ECD27577}" srcOrd="1" destOrd="0" presId="urn:microsoft.com/office/officeart/2005/8/layout/matrix1"/>
    <dgm:cxn modelId="{D13862F8-B7C5-1141-9FB8-8889DBE882C2}" srcId="{31F84445-5375-894E-8C2A-373C66AA4755}" destId="{90038A2D-E9F7-CA4C-AFE5-A74B29A56B10}" srcOrd="3" destOrd="0" parTransId="{E93BB552-6EE8-7947-A3CC-C5048CAFF58A}" sibTransId="{A8BC5C19-E35B-3343-AE5D-74A62C7EAF6E}"/>
    <dgm:cxn modelId="{4B3CBDF9-8D58-7149-88B5-F4644E72FC58}" type="presOf" srcId="{90038A2D-E9F7-CA4C-AFE5-A74B29A56B10}" destId="{E14287E7-392C-174D-89E1-CFCC78F5C21C}" srcOrd="1" destOrd="0" presId="urn:microsoft.com/office/officeart/2005/8/layout/matrix1"/>
    <dgm:cxn modelId="{987D519F-098D-7A48-8D18-51249E996DFC}" type="presParOf" srcId="{CC3AE9B3-F389-5047-99FC-995563276466}" destId="{BB26116A-5084-7E43-B814-7BE96C7E7EB8}" srcOrd="0" destOrd="0" presId="urn:microsoft.com/office/officeart/2005/8/layout/matrix1"/>
    <dgm:cxn modelId="{4E1996FA-91F7-AE4F-BB40-56B0552D3B71}" type="presParOf" srcId="{BB26116A-5084-7E43-B814-7BE96C7E7EB8}" destId="{C7EC011C-1E0D-434E-B3BC-962A183EEE6A}" srcOrd="0" destOrd="0" presId="urn:microsoft.com/office/officeart/2005/8/layout/matrix1"/>
    <dgm:cxn modelId="{F8F86C1A-687D-3343-B1F7-390171EDAD9D}" type="presParOf" srcId="{BB26116A-5084-7E43-B814-7BE96C7E7EB8}" destId="{87023710-9038-B444-BC41-A2B76ADD4078}" srcOrd="1" destOrd="0" presId="urn:microsoft.com/office/officeart/2005/8/layout/matrix1"/>
    <dgm:cxn modelId="{3A3C35EF-1E4D-D840-9DE8-A54F48DF4607}" type="presParOf" srcId="{BB26116A-5084-7E43-B814-7BE96C7E7EB8}" destId="{AE7A15F5-CC35-FB46-9A34-7B5E43652B99}" srcOrd="2" destOrd="0" presId="urn:microsoft.com/office/officeart/2005/8/layout/matrix1"/>
    <dgm:cxn modelId="{05DF5FF2-B9A5-C441-9BC9-15C242B5E9AC}" type="presParOf" srcId="{BB26116A-5084-7E43-B814-7BE96C7E7EB8}" destId="{A2064859-F7BB-CE48-AE39-A442E61312FF}" srcOrd="3" destOrd="0" presId="urn:microsoft.com/office/officeart/2005/8/layout/matrix1"/>
    <dgm:cxn modelId="{8DCA1098-CC20-4D43-94E3-884F52C0AC38}" type="presParOf" srcId="{BB26116A-5084-7E43-B814-7BE96C7E7EB8}" destId="{7E4D5BD9-DA55-124B-9D88-9B461ACE1AC8}" srcOrd="4" destOrd="0" presId="urn:microsoft.com/office/officeart/2005/8/layout/matrix1"/>
    <dgm:cxn modelId="{5082B67C-9B85-9C48-B8CF-963579EF0F8C}" type="presParOf" srcId="{BB26116A-5084-7E43-B814-7BE96C7E7EB8}" destId="{CBC9106A-FB77-5442-ABB9-7E78ECD27577}" srcOrd="5" destOrd="0" presId="urn:microsoft.com/office/officeart/2005/8/layout/matrix1"/>
    <dgm:cxn modelId="{CAF674EB-2CC1-8E42-B0A8-D43CFEE4DBB1}" type="presParOf" srcId="{BB26116A-5084-7E43-B814-7BE96C7E7EB8}" destId="{86F1D947-C182-8647-96AE-029E974684DA}" srcOrd="6" destOrd="0" presId="urn:microsoft.com/office/officeart/2005/8/layout/matrix1"/>
    <dgm:cxn modelId="{DE438372-DCF7-6847-8A7F-6637AF4BE1AA}" type="presParOf" srcId="{BB26116A-5084-7E43-B814-7BE96C7E7EB8}" destId="{E14287E7-392C-174D-89E1-CFCC78F5C21C}" srcOrd="7" destOrd="0" presId="urn:microsoft.com/office/officeart/2005/8/layout/matrix1"/>
    <dgm:cxn modelId="{FC436344-9E64-C947-A0BF-8EF07AA6EBF0}" type="presParOf" srcId="{CC3AE9B3-F389-5047-99FC-995563276466}" destId="{FAA290C6-0495-404C-8AD3-8A2F7143F34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1D695B-8B6E-8147-A188-FEB3103D4BF1}" type="doc">
      <dgm:prSet loTypeId="urn:microsoft.com/office/officeart/2009/3/layout/OpposingIdeas" loCatId="" qsTypeId="urn:microsoft.com/office/officeart/2005/8/quickstyle/simple4" qsCatId="simple" csTypeId="urn:microsoft.com/office/officeart/2005/8/colors/accent1_2" csCatId="accent1" phldr="1"/>
      <dgm:spPr/>
      <dgm:t>
        <a:bodyPr/>
        <a:lstStyle/>
        <a:p>
          <a:endParaRPr lang="en-US"/>
        </a:p>
      </dgm:t>
    </dgm:pt>
    <dgm:pt modelId="{C6A6E64A-3FF2-0641-90E8-F63BE522B305}">
      <dgm:prSet phldrT="[Text]"/>
      <dgm:spPr/>
      <dgm:t>
        <a:bodyPr/>
        <a:lstStyle/>
        <a:p>
          <a:r>
            <a:rPr lang="en-US" dirty="0"/>
            <a:t>Yearly Production</a:t>
          </a:r>
        </a:p>
      </dgm:t>
    </dgm:pt>
    <dgm:pt modelId="{4CCAF9A3-FC12-8B41-B7B8-DB40DDAA4DB8}" type="parTrans" cxnId="{C9E59FFD-2C91-2B49-960A-9C3CD1F33054}">
      <dgm:prSet/>
      <dgm:spPr/>
      <dgm:t>
        <a:bodyPr/>
        <a:lstStyle/>
        <a:p>
          <a:endParaRPr lang="en-US"/>
        </a:p>
      </dgm:t>
    </dgm:pt>
    <dgm:pt modelId="{C0691DB2-3105-6F46-997C-E2C45A52D099}" type="sibTrans" cxnId="{C9E59FFD-2C91-2B49-960A-9C3CD1F33054}">
      <dgm:prSet/>
      <dgm:spPr/>
      <dgm:t>
        <a:bodyPr/>
        <a:lstStyle/>
        <a:p>
          <a:endParaRPr lang="en-US"/>
        </a:p>
      </dgm:t>
    </dgm:pt>
    <dgm:pt modelId="{7B873044-B705-784A-AC2D-5360DCCBEAB1}">
      <dgm:prSet phldrT="[Text]"/>
      <dgm:spPr/>
      <dgm:t>
        <a:bodyPr/>
        <a:lstStyle/>
        <a:p>
          <a:pPr algn="ctr"/>
          <a:r>
            <a:rPr lang="en-US" dirty="0">
              <a:solidFill>
                <a:schemeClr val="bg1"/>
              </a:solidFill>
            </a:rPr>
            <a:t>How</a:t>
          </a:r>
          <a:r>
            <a:rPr lang="en-US" baseline="0" dirty="0">
              <a:solidFill>
                <a:schemeClr val="bg1"/>
              </a:solidFill>
            </a:rPr>
            <a:t> many solar panels do we need?</a:t>
          </a:r>
          <a:endParaRPr lang="en-US" dirty="0">
            <a:solidFill>
              <a:schemeClr val="bg1"/>
            </a:solidFill>
          </a:endParaRPr>
        </a:p>
      </dgm:t>
    </dgm:pt>
    <dgm:pt modelId="{8356F02C-D1A3-664D-8621-069AF4E19A8D}" type="parTrans" cxnId="{F38E9902-6692-374F-81DF-8F83E4B0008A}">
      <dgm:prSet/>
      <dgm:spPr/>
      <dgm:t>
        <a:bodyPr/>
        <a:lstStyle/>
        <a:p>
          <a:endParaRPr lang="en-US"/>
        </a:p>
      </dgm:t>
    </dgm:pt>
    <dgm:pt modelId="{5B52AB83-915F-B943-B9FE-99355BE50712}" type="sibTrans" cxnId="{F38E9902-6692-374F-81DF-8F83E4B0008A}">
      <dgm:prSet/>
      <dgm:spPr/>
      <dgm:t>
        <a:bodyPr/>
        <a:lstStyle/>
        <a:p>
          <a:endParaRPr lang="en-US"/>
        </a:p>
      </dgm:t>
    </dgm:pt>
    <dgm:pt modelId="{DD98DBDE-2D8D-A544-A7C8-9632C664EA48}">
      <dgm:prSet phldrT="[Text]"/>
      <dgm:spPr/>
      <dgm:t>
        <a:bodyPr/>
        <a:lstStyle/>
        <a:p>
          <a:r>
            <a:rPr lang="en-US" dirty="0"/>
            <a:t>Yearly Consumption</a:t>
          </a:r>
        </a:p>
      </dgm:t>
    </dgm:pt>
    <dgm:pt modelId="{815AFCFF-ECF9-0B41-8EE2-2A56D08F1B60}" type="parTrans" cxnId="{C1CB5C14-2F2D-5343-BEDC-C349DDB34B03}">
      <dgm:prSet/>
      <dgm:spPr/>
      <dgm:t>
        <a:bodyPr/>
        <a:lstStyle/>
        <a:p>
          <a:endParaRPr lang="en-US"/>
        </a:p>
      </dgm:t>
    </dgm:pt>
    <dgm:pt modelId="{3678D376-7076-5345-B112-91EA458D1C1A}" type="sibTrans" cxnId="{C1CB5C14-2F2D-5343-BEDC-C349DDB34B03}">
      <dgm:prSet/>
      <dgm:spPr/>
      <dgm:t>
        <a:bodyPr/>
        <a:lstStyle/>
        <a:p>
          <a:endParaRPr lang="en-US"/>
        </a:p>
      </dgm:t>
    </dgm:pt>
    <dgm:pt modelId="{3291E345-8876-3D46-90D4-E97D092D2EB8}">
      <dgm:prSet phldrT="[Text]" custT="1"/>
      <dgm:spPr/>
      <dgm:t>
        <a:bodyPr/>
        <a:lstStyle/>
        <a:p>
          <a:pPr algn="ctr"/>
          <a:r>
            <a:rPr lang="en-US" sz="4800" dirty="0">
              <a:solidFill>
                <a:schemeClr val="bg1"/>
              </a:solidFill>
            </a:rPr>
            <a:t>10.4 mi kWh</a:t>
          </a:r>
        </a:p>
      </dgm:t>
    </dgm:pt>
    <dgm:pt modelId="{062CE2BC-DECF-2745-817E-F459E0F1146B}" type="parTrans" cxnId="{E9CB3596-15F2-8A4C-8ECF-73752926B800}">
      <dgm:prSet/>
      <dgm:spPr/>
      <dgm:t>
        <a:bodyPr/>
        <a:lstStyle/>
        <a:p>
          <a:endParaRPr lang="en-US"/>
        </a:p>
      </dgm:t>
    </dgm:pt>
    <dgm:pt modelId="{5C15369E-2CD7-4048-8D26-5A1708592170}" type="sibTrans" cxnId="{E9CB3596-15F2-8A4C-8ECF-73752926B800}">
      <dgm:prSet/>
      <dgm:spPr/>
      <dgm:t>
        <a:bodyPr/>
        <a:lstStyle/>
        <a:p>
          <a:endParaRPr lang="en-US"/>
        </a:p>
      </dgm:t>
    </dgm:pt>
    <dgm:pt modelId="{39A53534-8A10-704E-A2ED-FFE53C2D8447}" type="pres">
      <dgm:prSet presAssocID="{B91D695B-8B6E-8147-A188-FEB3103D4BF1}" presName="Name0" presStyleCnt="0">
        <dgm:presLayoutVars>
          <dgm:chMax val="2"/>
          <dgm:dir/>
          <dgm:animOne val="branch"/>
          <dgm:animLvl val="lvl"/>
          <dgm:resizeHandles val="exact"/>
        </dgm:presLayoutVars>
      </dgm:prSet>
      <dgm:spPr/>
    </dgm:pt>
    <dgm:pt modelId="{CCC59BE0-FE6D-2141-90F8-15EF50ABE88E}" type="pres">
      <dgm:prSet presAssocID="{B91D695B-8B6E-8147-A188-FEB3103D4BF1}" presName="Background" presStyleLbl="node1" presStyleIdx="0" presStyleCnt="1" custScaleX="308137" custLinFactNeighborX="726" custLinFactNeighborY="3868"/>
      <dgm:spPr/>
    </dgm:pt>
    <dgm:pt modelId="{F64F6CC8-B576-6B4E-88C6-08A1D81E744F}" type="pres">
      <dgm:prSet presAssocID="{B91D695B-8B6E-8147-A188-FEB3103D4BF1}" presName="Divider" presStyleLbl="callout" presStyleIdx="0" presStyleCnt="1"/>
      <dgm:spPr/>
    </dgm:pt>
    <dgm:pt modelId="{359AC4D0-B27E-0D48-A6ED-5C5CA64A663D}" type="pres">
      <dgm:prSet presAssocID="{B91D695B-8B6E-8147-A188-FEB3103D4BF1}" presName="ChildText1" presStyleLbl="revTx" presStyleIdx="0" presStyleCnt="0" custScaleX="271789" custLinFactX="100000" custLinFactNeighborX="121437" custLinFactNeighborY="8718">
        <dgm:presLayoutVars>
          <dgm:chMax val="0"/>
          <dgm:chPref val="0"/>
          <dgm:bulletEnabled val="1"/>
        </dgm:presLayoutVars>
      </dgm:prSet>
      <dgm:spPr/>
    </dgm:pt>
    <dgm:pt modelId="{8D12426E-DAAC-124A-A857-ED92CDD2AD74}" type="pres">
      <dgm:prSet presAssocID="{B91D695B-8B6E-8147-A188-FEB3103D4BF1}" presName="ChildText2" presStyleLbl="revTx" presStyleIdx="0" presStyleCnt="0" custScaleX="303301" custLinFactX="-100000" custLinFactNeighborX="-109483" custLinFactNeighborY="13418">
        <dgm:presLayoutVars>
          <dgm:chMax val="0"/>
          <dgm:chPref val="0"/>
          <dgm:bulletEnabled val="1"/>
        </dgm:presLayoutVars>
      </dgm:prSet>
      <dgm:spPr/>
    </dgm:pt>
    <dgm:pt modelId="{9E8FB798-D483-D042-A0F0-4B712A5BE0B9}" type="pres">
      <dgm:prSet presAssocID="{B91D695B-8B6E-8147-A188-FEB3103D4BF1}" presName="ParentText1" presStyleLbl="revTx" presStyleIdx="0" presStyleCnt="0">
        <dgm:presLayoutVars>
          <dgm:chMax val="1"/>
          <dgm:chPref val="1"/>
        </dgm:presLayoutVars>
      </dgm:prSet>
      <dgm:spPr/>
    </dgm:pt>
    <dgm:pt modelId="{BB6DF2BE-0AA6-0B45-973E-E6806803D578}" type="pres">
      <dgm:prSet presAssocID="{B91D695B-8B6E-8147-A188-FEB3103D4BF1}" presName="ParentShape1" presStyleLbl="alignImgPlace1" presStyleIdx="0" presStyleCnt="2" custLinFactX="600000" custLinFactNeighborX="614067" custLinFactNeighborY="-10">
        <dgm:presLayoutVars/>
      </dgm:prSet>
      <dgm:spPr/>
    </dgm:pt>
    <dgm:pt modelId="{9137C7FC-1F12-F942-AC57-F3F5A524FB71}" type="pres">
      <dgm:prSet presAssocID="{B91D695B-8B6E-8147-A188-FEB3103D4BF1}" presName="ParentText2" presStyleLbl="revTx" presStyleIdx="0" presStyleCnt="0">
        <dgm:presLayoutVars>
          <dgm:chMax val="1"/>
          <dgm:chPref val="1"/>
        </dgm:presLayoutVars>
      </dgm:prSet>
      <dgm:spPr/>
    </dgm:pt>
    <dgm:pt modelId="{157EBAC9-E648-E745-9707-959F33AE9E40}" type="pres">
      <dgm:prSet presAssocID="{B91D695B-8B6E-8147-A188-FEB3103D4BF1}" presName="ParentShape2" presStyleLbl="alignImgPlace1" presStyleIdx="1" presStyleCnt="2" custLinFactX="-589370" custLinFactNeighborX="-600000" custLinFactNeighborY="12431">
        <dgm:presLayoutVars/>
      </dgm:prSet>
      <dgm:spPr/>
    </dgm:pt>
  </dgm:ptLst>
  <dgm:cxnLst>
    <dgm:cxn modelId="{F38E9902-6692-374F-81DF-8F83E4B0008A}" srcId="{C6A6E64A-3FF2-0641-90E8-F63BE522B305}" destId="{7B873044-B705-784A-AC2D-5360DCCBEAB1}" srcOrd="0" destOrd="0" parTransId="{8356F02C-D1A3-664D-8621-069AF4E19A8D}" sibTransId="{5B52AB83-915F-B943-B9FE-99355BE50712}"/>
    <dgm:cxn modelId="{C1CB5C14-2F2D-5343-BEDC-C349DDB34B03}" srcId="{B91D695B-8B6E-8147-A188-FEB3103D4BF1}" destId="{DD98DBDE-2D8D-A544-A7C8-9632C664EA48}" srcOrd="1" destOrd="0" parTransId="{815AFCFF-ECF9-0B41-8EE2-2A56D08F1B60}" sibTransId="{3678D376-7076-5345-B112-91EA458D1C1A}"/>
    <dgm:cxn modelId="{C95D2034-295C-E545-ADD2-113FA0198A73}" type="presOf" srcId="{3291E345-8876-3D46-90D4-E97D092D2EB8}" destId="{8D12426E-DAAC-124A-A857-ED92CDD2AD74}" srcOrd="0" destOrd="0" presId="urn:microsoft.com/office/officeart/2009/3/layout/OpposingIdeas"/>
    <dgm:cxn modelId="{0940A144-656E-C444-AF8B-2E8FCCD539A4}" type="presOf" srcId="{DD98DBDE-2D8D-A544-A7C8-9632C664EA48}" destId="{9137C7FC-1F12-F942-AC57-F3F5A524FB71}" srcOrd="0" destOrd="0" presId="urn:microsoft.com/office/officeart/2009/3/layout/OpposingIdeas"/>
    <dgm:cxn modelId="{BB72078D-6317-9C48-BED2-BCD9312735BA}" type="presOf" srcId="{C6A6E64A-3FF2-0641-90E8-F63BE522B305}" destId="{BB6DF2BE-0AA6-0B45-973E-E6806803D578}" srcOrd="1" destOrd="0" presId="urn:microsoft.com/office/officeart/2009/3/layout/OpposingIdeas"/>
    <dgm:cxn modelId="{BBC63496-FE6F-DD4A-8CF7-7FC8607D84FB}" type="presOf" srcId="{C6A6E64A-3FF2-0641-90E8-F63BE522B305}" destId="{9E8FB798-D483-D042-A0F0-4B712A5BE0B9}" srcOrd="0" destOrd="0" presId="urn:microsoft.com/office/officeart/2009/3/layout/OpposingIdeas"/>
    <dgm:cxn modelId="{E9CB3596-15F2-8A4C-8ECF-73752926B800}" srcId="{DD98DBDE-2D8D-A544-A7C8-9632C664EA48}" destId="{3291E345-8876-3D46-90D4-E97D092D2EB8}" srcOrd="0" destOrd="0" parTransId="{062CE2BC-DECF-2745-817E-F459E0F1146B}" sibTransId="{5C15369E-2CD7-4048-8D26-5A1708592170}"/>
    <dgm:cxn modelId="{1AE063AE-A0FC-874A-9D93-3070E89D5EAC}" type="presOf" srcId="{DD98DBDE-2D8D-A544-A7C8-9632C664EA48}" destId="{157EBAC9-E648-E745-9707-959F33AE9E40}" srcOrd="1" destOrd="0" presId="urn:microsoft.com/office/officeart/2009/3/layout/OpposingIdeas"/>
    <dgm:cxn modelId="{73089BB2-BBA3-BC4F-8327-21F83C62DF49}" type="presOf" srcId="{B91D695B-8B6E-8147-A188-FEB3103D4BF1}" destId="{39A53534-8A10-704E-A2ED-FFE53C2D8447}" srcOrd="0" destOrd="0" presId="urn:microsoft.com/office/officeart/2009/3/layout/OpposingIdeas"/>
    <dgm:cxn modelId="{BF7A8EC3-4920-6247-A3ED-5EF1D60BAF7D}" type="presOf" srcId="{7B873044-B705-784A-AC2D-5360DCCBEAB1}" destId="{359AC4D0-B27E-0D48-A6ED-5C5CA64A663D}" srcOrd="0" destOrd="0" presId="urn:microsoft.com/office/officeart/2009/3/layout/OpposingIdeas"/>
    <dgm:cxn modelId="{C9E59FFD-2C91-2B49-960A-9C3CD1F33054}" srcId="{B91D695B-8B6E-8147-A188-FEB3103D4BF1}" destId="{C6A6E64A-3FF2-0641-90E8-F63BE522B305}" srcOrd="0" destOrd="0" parTransId="{4CCAF9A3-FC12-8B41-B7B8-DB40DDAA4DB8}" sibTransId="{C0691DB2-3105-6F46-997C-E2C45A52D099}"/>
    <dgm:cxn modelId="{471727CA-511F-3649-B9C7-48279D18858B}" type="presParOf" srcId="{39A53534-8A10-704E-A2ED-FFE53C2D8447}" destId="{CCC59BE0-FE6D-2141-90F8-15EF50ABE88E}" srcOrd="0" destOrd="0" presId="urn:microsoft.com/office/officeart/2009/3/layout/OpposingIdeas"/>
    <dgm:cxn modelId="{7A52F4E8-8770-DF4E-BAAC-7AD22A9EE73D}" type="presParOf" srcId="{39A53534-8A10-704E-A2ED-FFE53C2D8447}" destId="{F64F6CC8-B576-6B4E-88C6-08A1D81E744F}" srcOrd="1" destOrd="0" presId="urn:microsoft.com/office/officeart/2009/3/layout/OpposingIdeas"/>
    <dgm:cxn modelId="{2F64BC87-8FD0-024E-BAD2-541647BF53E1}" type="presParOf" srcId="{39A53534-8A10-704E-A2ED-FFE53C2D8447}" destId="{359AC4D0-B27E-0D48-A6ED-5C5CA64A663D}" srcOrd="2" destOrd="0" presId="urn:microsoft.com/office/officeart/2009/3/layout/OpposingIdeas"/>
    <dgm:cxn modelId="{2860C0B7-BAC0-7C43-BAC9-17447ABC9A0C}" type="presParOf" srcId="{39A53534-8A10-704E-A2ED-FFE53C2D8447}" destId="{8D12426E-DAAC-124A-A857-ED92CDD2AD74}" srcOrd="3" destOrd="0" presId="urn:microsoft.com/office/officeart/2009/3/layout/OpposingIdeas"/>
    <dgm:cxn modelId="{25C08683-D952-3048-BF15-B043BBE2B2CE}" type="presParOf" srcId="{39A53534-8A10-704E-A2ED-FFE53C2D8447}" destId="{9E8FB798-D483-D042-A0F0-4B712A5BE0B9}" srcOrd="4" destOrd="0" presId="urn:microsoft.com/office/officeart/2009/3/layout/OpposingIdeas"/>
    <dgm:cxn modelId="{AC3D2EE6-4E8F-0849-96CF-53D1E64FFC5E}" type="presParOf" srcId="{39A53534-8A10-704E-A2ED-FFE53C2D8447}" destId="{BB6DF2BE-0AA6-0B45-973E-E6806803D578}" srcOrd="5" destOrd="0" presId="urn:microsoft.com/office/officeart/2009/3/layout/OpposingIdeas"/>
    <dgm:cxn modelId="{16289542-CBE8-1649-88FB-A078DCE96C10}" type="presParOf" srcId="{39A53534-8A10-704E-A2ED-FFE53C2D8447}" destId="{9137C7FC-1F12-F942-AC57-F3F5A524FB71}" srcOrd="6" destOrd="0" presId="urn:microsoft.com/office/officeart/2009/3/layout/OpposingIdeas"/>
    <dgm:cxn modelId="{CB875327-661E-BC4E-BCB4-1C01E4EEDA57}" type="presParOf" srcId="{39A53534-8A10-704E-A2ED-FFE53C2D8447}" destId="{157EBAC9-E648-E745-9707-959F33AE9E40}"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5E5A2A-BB5B-0045-A11B-86EBA6067B9D}" type="doc">
      <dgm:prSet loTypeId="urn:microsoft.com/office/officeart/2005/8/layout/target3" loCatId="" qsTypeId="urn:microsoft.com/office/officeart/2005/8/quickstyle/simple2" qsCatId="simple" csTypeId="urn:microsoft.com/office/officeart/2005/8/colors/accent1_2" csCatId="accent1" phldr="1"/>
      <dgm:spPr/>
      <dgm:t>
        <a:bodyPr/>
        <a:lstStyle/>
        <a:p>
          <a:endParaRPr lang="en-US"/>
        </a:p>
      </dgm:t>
    </dgm:pt>
    <dgm:pt modelId="{01B96953-748F-7B48-AD4B-07C6035D61D9}">
      <dgm:prSet phldrT="[Text]"/>
      <dgm:spPr/>
      <dgm:t>
        <a:bodyPr/>
        <a:lstStyle/>
        <a:p>
          <a:r>
            <a:rPr lang="en-US" dirty="0"/>
            <a:t>Number of modules:</a:t>
          </a:r>
          <a:r>
            <a:rPr lang="en-US" baseline="0" dirty="0"/>
            <a:t> 19,600</a:t>
          </a:r>
          <a:endParaRPr lang="en-US" dirty="0"/>
        </a:p>
      </dgm:t>
    </dgm:pt>
    <dgm:pt modelId="{7AB3BD4D-29C2-3040-9E9E-D5E1BB563DC5}" type="parTrans" cxnId="{FEA686AF-1A09-B540-9294-56E433034A41}">
      <dgm:prSet/>
      <dgm:spPr/>
      <dgm:t>
        <a:bodyPr/>
        <a:lstStyle/>
        <a:p>
          <a:endParaRPr lang="en-US"/>
        </a:p>
      </dgm:t>
    </dgm:pt>
    <dgm:pt modelId="{61117383-D69B-5C4B-B9D8-8C1AE3BBBC14}" type="sibTrans" cxnId="{FEA686AF-1A09-B540-9294-56E433034A41}">
      <dgm:prSet/>
      <dgm:spPr/>
      <dgm:t>
        <a:bodyPr/>
        <a:lstStyle/>
        <a:p>
          <a:endParaRPr lang="en-US"/>
        </a:p>
      </dgm:t>
    </dgm:pt>
    <dgm:pt modelId="{95A2C10C-4BB5-774B-A1F3-17B342DFD677}">
      <dgm:prSet phldrT="[Text]"/>
      <dgm:spPr/>
      <dgm:t>
        <a:bodyPr/>
        <a:lstStyle/>
        <a:p>
          <a:pPr marL="285750" marR="0" lvl="1" indent="-285750" algn="ctr" defTabSz="2222500" rtl="0" eaLnBrk="1" fontAlgn="auto" latinLnBrk="0" hangingPunct="1">
            <a:lnSpc>
              <a:spcPct val="90000"/>
            </a:lnSpc>
            <a:spcBef>
              <a:spcPct val="0"/>
            </a:spcBef>
            <a:spcAft>
              <a:spcPct val="15000"/>
            </a:spcAft>
            <a:buClrTx/>
            <a:buSzTx/>
            <a:buFontTx/>
            <a:buNone/>
            <a:tabLst/>
            <a:defRPr/>
          </a:pPr>
          <a:r>
            <a:rPr lang="en-US" dirty="0"/>
            <a:t>Required area: 38,300 m</a:t>
          </a:r>
          <a:r>
            <a:rPr lang="en-US" baseline="30000" dirty="0"/>
            <a:t>2</a:t>
          </a:r>
          <a:endParaRPr lang="en-US" dirty="0"/>
        </a:p>
      </dgm:t>
    </dgm:pt>
    <dgm:pt modelId="{B82B6249-1068-D649-B5E7-6DCD218832EB}" type="parTrans" cxnId="{0635C062-599D-4644-8FD4-DF3B4ACF8A09}">
      <dgm:prSet/>
      <dgm:spPr/>
      <dgm:t>
        <a:bodyPr/>
        <a:lstStyle/>
        <a:p>
          <a:endParaRPr lang="en-US"/>
        </a:p>
      </dgm:t>
    </dgm:pt>
    <dgm:pt modelId="{99F125D0-9717-AA42-A48C-D02B22E99909}" type="sibTrans" cxnId="{0635C062-599D-4644-8FD4-DF3B4ACF8A09}">
      <dgm:prSet/>
      <dgm:spPr/>
      <dgm:t>
        <a:bodyPr/>
        <a:lstStyle/>
        <a:p>
          <a:endParaRPr lang="en-US"/>
        </a:p>
      </dgm:t>
    </dgm:pt>
    <dgm:pt modelId="{EC224314-E9CD-6E4E-9C50-0553140E4168}" type="pres">
      <dgm:prSet presAssocID="{1F5E5A2A-BB5B-0045-A11B-86EBA6067B9D}" presName="Name0" presStyleCnt="0">
        <dgm:presLayoutVars>
          <dgm:chMax val="7"/>
          <dgm:dir/>
          <dgm:animLvl val="lvl"/>
          <dgm:resizeHandles val="exact"/>
        </dgm:presLayoutVars>
      </dgm:prSet>
      <dgm:spPr/>
    </dgm:pt>
    <dgm:pt modelId="{242372DC-49DC-4543-9A54-6491B5657F7D}" type="pres">
      <dgm:prSet presAssocID="{01B96953-748F-7B48-AD4B-07C6035D61D9}" presName="circle1" presStyleLbl="node1" presStyleIdx="0" presStyleCnt="2"/>
      <dgm:spPr/>
    </dgm:pt>
    <dgm:pt modelId="{6795F6D0-1824-1447-9EB1-558283277060}" type="pres">
      <dgm:prSet presAssocID="{01B96953-748F-7B48-AD4B-07C6035D61D9}" presName="space" presStyleCnt="0"/>
      <dgm:spPr/>
    </dgm:pt>
    <dgm:pt modelId="{7B4DE992-1E8F-6541-8FEF-FAECCF78A4BF}" type="pres">
      <dgm:prSet presAssocID="{01B96953-748F-7B48-AD4B-07C6035D61D9}" presName="rect1" presStyleLbl="alignAcc1" presStyleIdx="0" presStyleCnt="2"/>
      <dgm:spPr/>
    </dgm:pt>
    <dgm:pt modelId="{F22F2EE0-A32D-F842-BEE2-7F11FA324798}" type="pres">
      <dgm:prSet presAssocID="{95A2C10C-4BB5-774B-A1F3-17B342DFD677}" presName="vertSpace2" presStyleLbl="node1" presStyleIdx="0" presStyleCnt="2"/>
      <dgm:spPr/>
    </dgm:pt>
    <dgm:pt modelId="{48F5CCFE-FB2E-B644-BFDD-801797A89B04}" type="pres">
      <dgm:prSet presAssocID="{95A2C10C-4BB5-774B-A1F3-17B342DFD677}" presName="circle2" presStyleLbl="node1" presStyleIdx="1" presStyleCnt="2"/>
      <dgm:spPr/>
    </dgm:pt>
    <dgm:pt modelId="{B903F5DF-02EA-C945-AF29-5378F9E1B9B5}" type="pres">
      <dgm:prSet presAssocID="{95A2C10C-4BB5-774B-A1F3-17B342DFD677}" presName="rect2" presStyleLbl="alignAcc1" presStyleIdx="1" presStyleCnt="2"/>
      <dgm:spPr/>
    </dgm:pt>
    <dgm:pt modelId="{AFC5392F-DE99-E742-B00D-D8C576E83F30}" type="pres">
      <dgm:prSet presAssocID="{01B96953-748F-7B48-AD4B-07C6035D61D9}" presName="rect1ParTxNoCh" presStyleLbl="alignAcc1" presStyleIdx="1" presStyleCnt="2">
        <dgm:presLayoutVars>
          <dgm:chMax val="1"/>
          <dgm:bulletEnabled val="1"/>
        </dgm:presLayoutVars>
      </dgm:prSet>
      <dgm:spPr/>
    </dgm:pt>
    <dgm:pt modelId="{B91E95FC-8432-F243-AACF-9CFB52B7360E}" type="pres">
      <dgm:prSet presAssocID="{95A2C10C-4BB5-774B-A1F3-17B342DFD677}" presName="rect2ParTxNoCh" presStyleLbl="alignAcc1" presStyleIdx="1" presStyleCnt="2">
        <dgm:presLayoutVars>
          <dgm:chMax val="1"/>
          <dgm:bulletEnabled val="1"/>
        </dgm:presLayoutVars>
      </dgm:prSet>
      <dgm:spPr/>
    </dgm:pt>
  </dgm:ptLst>
  <dgm:cxnLst>
    <dgm:cxn modelId="{821B9C24-4F86-8149-A476-93EE01EA73B2}" type="presOf" srcId="{01B96953-748F-7B48-AD4B-07C6035D61D9}" destId="{AFC5392F-DE99-E742-B00D-D8C576E83F30}" srcOrd="1" destOrd="0" presId="urn:microsoft.com/office/officeart/2005/8/layout/target3"/>
    <dgm:cxn modelId="{6DF36D3A-A95D-A54B-AD2B-47CD60520798}" type="presOf" srcId="{01B96953-748F-7B48-AD4B-07C6035D61D9}" destId="{7B4DE992-1E8F-6541-8FEF-FAECCF78A4BF}" srcOrd="0" destOrd="0" presId="urn:microsoft.com/office/officeart/2005/8/layout/target3"/>
    <dgm:cxn modelId="{64DC8C5D-B116-CB45-BCFD-57B115E0D499}" type="presOf" srcId="{1F5E5A2A-BB5B-0045-A11B-86EBA6067B9D}" destId="{EC224314-E9CD-6E4E-9C50-0553140E4168}" srcOrd="0" destOrd="0" presId="urn:microsoft.com/office/officeart/2005/8/layout/target3"/>
    <dgm:cxn modelId="{0635C062-599D-4644-8FD4-DF3B4ACF8A09}" srcId="{1F5E5A2A-BB5B-0045-A11B-86EBA6067B9D}" destId="{95A2C10C-4BB5-774B-A1F3-17B342DFD677}" srcOrd="1" destOrd="0" parTransId="{B82B6249-1068-D649-B5E7-6DCD218832EB}" sibTransId="{99F125D0-9717-AA42-A48C-D02B22E99909}"/>
    <dgm:cxn modelId="{FEA686AF-1A09-B540-9294-56E433034A41}" srcId="{1F5E5A2A-BB5B-0045-A11B-86EBA6067B9D}" destId="{01B96953-748F-7B48-AD4B-07C6035D61D9}" srcOrd="0" destOrd="0" parTransId="{7AB3BD4D-29C2-3040-9E9E-D5E1BB563DC5}" sibTransId="{61117383-D69B-5C4B-B9D8-8C1AE3BBBC14}"/>
    <dgm:cxn modelId="{C239FBB8-6D7B-1640-8CAE-8AFBC57788E8}" type="presOf" srcId="{95A2C10C-4BB5-774B-A1F3-17B342DFD677}" destId="{B91E95FC-8432-F243-AACF-9CFB52B7360E}" srcOrd="1" destOrd="0" presId="urn:microsoft.com/office/officeart/2005/8/layout/target3"/>
    <dgm:cxn modelId="{496056C7-5ECC-844F-8140-59E1D83E7010}" type="presOf" srcId="{95A2C10C-4BB5-774B-A1F3-17B342DFD677}" destId="{B903F5DF-02EA-C945-AF29-5378F9E1B9B5}" srcOrd="0" destOrd="0" presId="urn:microsoft.com/office/officeart/2005/8/layout/target3"/>
    <dgm:cxn modelId="{70C63E90-10C7-D241-A636-95B59C9A7F14}" type="presParOf" srcId="{EC224314-E9CD-6E4E-9C50-0553140E4168}" destId="{242372DC-49DC-4543-9A54-6491B5657F7D}" srcOrd="0" destOrd="0" presId="urn:microsoft.com/office/officeart/2005/8/layout/target3"/>
    <dgm:cxn modelId="{14B35A7A-E25A-AF46-ABA6-EE7F121A578B}" type="presParOf" srcId="{EC224314-E9CD-6E4E-9C50-0553140E4168}" destId="{6795F6D0-1824-1447-9EB1-558283277060}" srcOrd="1" destOrd="0" presId="urn:microsoft.com/office/officeart/2005/8/layout/target3"/>
    <dgm:cxn modelId="{73A940DA-DAF9-4E46-864E-CBEDE4999846}" type="presParOf" srcId="{EC224314-E9CD-6E4E-9C50-0553140E4168}" destId="{7B4DE992-1E8F-6541-8FEF-FAECCF78A4BF}" srcOrd="2" destOrd="0" presId="urn:microsoft.com/office/officeart/2005/8/layout/target3"/>
    <dgm:cxn modelId="{7134FCE9-3583-234F-A893-56A5743CCEBA}" type="presParOf" srcId="{EC224314-E9CD-6E4E-9C50-0553140E4168}" destId="{F22F2EE0-A32D-F842-BEE2-7F11FA324798}" srcOrd="3" destOrd="0" presId="urn:microsoft.com/office/officeart/2005/8/layout/target3"/>
    <dgm:cxn modelId="{67787BC0-59D0-0347-A3AC-5D3558197696}" type="presParOf" srcId="{EC224314-E9CD-6E4E-9C50-0553140E4168}" destId="{48F5CCFE-FB2E-B644-BFDD-801797A89B04}" srcOrd="4" destOrd="0" presId="urn:microsoft.com/office/officeart/2005/8/layout/target3"/>
    <dgm:cxn modelId="{AC395113-F012-4E41-A191-E8C9C9F11CC6}" type="presParOf" srcId="{EC224314-E9CD-6E4E-9C50-0553140E4168}" destId="{B903F5DF-02EA-C945-AF29-5378F9E1B9B5}" srcOrd="5" destOrd="0" presId="urn:microsoft.com/office/officeart/2005/8/layout/target3"/>
    <dgm:cxn modelId="{932AF914-1D30-3148-B1E7-227D4CAF706D}" type="presParOf" srcId="{EC224314-E9CD-6E4E-9C50-0553140E4168}" destId="{AFC5392F-DE99-E742-B00D-D8C576E83F30}" srcOrd="6" destOrd="0" presId="urn:microsoft.com/office/officeart/2005/8/layout/target3"/>
    <dgm:cxn modelId="{61C070F5-741A-A746-888B-D98284EB20F2}" type="presParOf" srcId="{EC224314-E9CD-6E4E-9C50-0553140E4168}" destId="{B91E95FC-8432-F243-AACF-9CFB52B7360E}" srcOrd="7"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35C221-C09F-7345-8BD2-F9E12DF3FD59}" type="doc">
      <dgm:prSet loTypeId="urn:microsoft.com/office/officeart/2005/8/layout/matrix2" loCatId="" qsTypeId="urn:microsoft.com/office/officeart/2005/8/quickstyle/simple4" qsCatId="simple" csTypeId="urn:microsoft.com/office/officeart/2005/8/colors/accent1_2" csCatId="accent1" phldr="1"/>
      <dgm:spPr/>
      <dgm:t>
        <a:bodyPr/>
        <a:lstStyle/>
        <a:p>
          <a:endParaRPr lang="en-US"/>
        </a:p>
      </dgm:t>
    </dgm:pt>
    <dgm:pt modelId="{34033511-7029-F649-A44A-4248106DBDF5}">
      <dgm:prSet phldrT="[Text]"/>
      <dgm:spPr/>
      <dgm:t>
        <a:bodyPr/>
        <a:lstStyle/>
        <a:p>
          <a:r>
            <a:rPr lang="en-US" dirty="0"/>
            <a:t>Improve pod car design</a:t>
          </a:r>
        </a:p>
      </dgm:t>
    </dgm:pt>
    <dgm:pt modelId="{10BDDA7C-5D7D-D14F-81FB-F9F2FF7331EA}" type="parTrans" cxnId="{8DD4A507-4412-5A4E-B981-516CAE34F25C}">
      <dgm:prSet/>
      <dgm:spPr/>
      <dgm:t>
        <a:bodyPr/>
        <a:lstStyle/>
        <a:p>
          <a:endParaRPr lang="en-US"/>
        </a:p>
      </dgm:t>
    </dgm:pt>
    <dgm:pt modelId="{B7AADBD0-8360-FE4E-8975-0966CD0EBF8D}" type="sibTrans" cxnId="{8DD4A507-4412-5A4E-B981-516CAE34F25C}">
      <dgm:prSet/>
      <dgm:spPr/>
      <dgm:t>
        <a:bodyPr/>
        <a:lstStyle/>
        <a:p>
          <a:endParaRPr lang="en-US"/>
        </a:p>
      </dgm:t>
    </dgm:pt>
    <dgm:pt modelId="{19ED1A66-A916-7043-ADB1-8AB8C1EF52A2}">
      <dgm:prSet phldrT="[Text]"/>
      <dgm:spPr/>
      <dgm:t>
        <a:bodyPr/>
        <a:lstStyle/>
        <a:p>
          <a:r>
            <a:rPr lang="en-US" dirty="0"/>
            <a:t>Implement a</a:t>
          </a:r>
          <a:r>
            <a:rPr lang="en-US" baseline="0" dirty="0"/>
            <a:t> full scale test track</a:t>
          </a:r>
          <a:endParaRPr lang="en-US" dirty="0"/>
        </a:p>
      </dgm:t>
    </dgm:pt>
    <dgm:pt modelId="{8B53DEF6-66D4-3549-8FED-DFB4E99408ED}" type="parTrans" cxnId="{A2AA29A6-8EE2-F045-9E7B-C3C9F6ABEDEF}">
      <dgm:prSet/>
      <dgm:spPr/>
      <dgm:t>
        <a:bodyPr/>
        <a:lstStyle/>
        <a:p>
          <a:endParaRPr lang="en-US"/>
        </a:p>
      </dgm:t>
    </dgm:pt>
    <dgm:pt modelId="{2E71E8C1-EFB8-6D45-A6FE-8CFAB72ECFCA}" type="sibTrans" cxnId="{A2AA29A6-8EE2-F045-9E7B-C3C9F6ABEDEF}">
      <dgm:prSet/>
      <dgm:spPr/>
      <dgm:t>
        <a:bodyPr/>
        <a:lstStyle/>
        <a:p>
          <a:endParaRPr lang="en-US"/>
        </a:p>
      </dgm:t>
    </dgm:pt>
    <dgm:pt modelId="{00542379-3B0C-8144-AE4C-C76CF8CD3833}">
      <dgm:prSet phldrT="[Text]"/>
      <dgm:spPr/>
      <dgm:t>
        <a:bodyPr/>
        <a:lstStyle/>
        <a:p>
          <a:r>
            <a:rPr lang="en-US" dirty="0"/>
            <a:t>Financial</a:t>
          </a:r>
          <a:r>
            <a:rPr lang="en-US" baseline="0" dirty="0"/>
            <a:t> Analysis</a:t>
          </a:r>
          <a:endParaRPr lang="en-US" dirty="0"/>
        </a:p>
      </dgm:t>
    </dgm:pt>
    <dgm:pt modelId="{7A2CBA80-88E9-724D-A89A-859CDE50E788}" type="parTrans" cxnId="{19141408-5EDC-8744-B911-6E4BCC7A6068}">
      <dgm:prSet/>
      <dgm:spPr/>
      <dgm:t>
        <a:bodyPr/>
        <a:lstStyle/>
        <a:p>
          <a:endParaRPr lang="en-US"/>
        </a:p>
      </dgm:t>
    </dgm:pt>
    <dgm:pt modelId="{B59824DF-B5E2-A847-8EAD-BDC063DB6F6F}" type="sibTrans" cxnId="{19141408-5EDC-8744-B911-6E4BCC7A6068}">
      <dgm:prSet/>
      <dgm:spPr/>
      <dgm:t>
        <a:bodyPr/>
        <a:lstStyle/>
        <a:p>
          <a:endParaRPr lang="en-US"/>
        </a:p>
      </dgm:t>
    </dgm:pt>
    <dgm:pt modelId="{D83AFE73-ADC0-E947-956B-ED255A6654A9}">
      <dgm:prSet phldrT="[Text]"/>
      <dgm:spPr/>
      <dgm:t>
        <a:bodyPr/>
        <a:lstStyle/>
        <a:p>
          <a:r>
            <a:rPr lang="en-US" dirty="0"/>
            <a:t>Design</a:t>
          </a:r>
          <a:r>
            <a:rPr lang="en-US" baseline="0" dirty="0"/>
            <a:t> a racking system for the Solar PV</a:t>
          </a:r>
          <a:endParaRPr lang="en-US" dirty="0"/>
        </a:p>
      </dgm:t>
    </dgm:pt>
    <dgm:pt modelId="{34E10C1A-2F8D-4C4B-A7B5-9B59D8BBF444}" type="parTrans" cxnId="{7A23144A-9FB8-6B4F-832E-10D82E58CA46}">
      <dgm:prSet/>
      <dgm:spPr/>
      <dgm:t>
        <a:bodyPr/>
        <a:lstStyle/>
        <a:p>
          <a:endParaRPr lang="en-US"/>
        </a:p>
      </dgm:t>
    </dgm:pt>
    <dgm:pt modelId="{04B70ED8-A105-8C4A-BDE6-3EC62574361A}" type="sibTrans" cxnId="{7A23144A-9FB8-6B4F-832E-10D82E58CA46}">
      <dgm:prSet/>
      <dgm:spPr/>
      <dgm:t>
        <a:bodyPr/>
        <a:lstStyle/>
        <a:p>
          <a:endParaRPr lang="en-US"/>
        </a:p>
      </dgm:t>
    </dgm:pt>
    <dgm:pt modelId="{AC805858-E5A1-244F-AE22-40623F58767E}" type="pres">
      <dgm:prSet presAssocID="{2835C221-C09F-7345-8BD2-F9E12DF3FD59}" presName="matrix" presStyleCnt="0">
        <dgm:presLayoutVars>
          <dgm:chMax val="1"/>
          <dgm:dir/>
          <dgm:resizeHandles val="exact"/>
        </dgm:presLayoutVars>
      </dgm:prSet>
      <dgm:spPr/>
    </dgm:pt>
    <dgm:pt modelId="{5EFE73DF-41F1-C140-882F-427DA8D1CEB7}" type="pres">
      <dgm:prSet presAssocID="{2835C221-C09F-7345-8BD2-F9E12DF3FD59}" presName="axisShape" presStyleLbl="bgShp" presStyleIdx="0" presStyleCnt="1" custScaleX="178582"/>
      <dgm:spPr/>
    </dgm:pt>
    <dgm:pt modelId="{4025CB6F-5F23-2544-96AD-1DD3119D399E}" type="pres">
      <dgm:prSet presAssocID="{2835C221-C09F-7345-8BD2-F9E12DF3FD59}" presName="rect1" presStyleLbl="node1" presStyleIdx="0" presStyleCnt="4" custScaleX="185798" custLinFactNeighborX="-47859" custLinFactNeighborY="2128">
        <dgm:presLayoutVars>
          <dgm:chMax val="0"/>
          <dgm:chPref val="0"/>
          <dgm:bulletEnabled val="1"/>
        </dgm:presLayoutVars>
      </dgm:prSet>
      <dgm:spPr/>
    </dgm:pt>
    <dgm:pt modelId="{38BD7CC4-E73B-DF41-8251-4D2D153C0292}" type="pres">
      <dgm:prSet presAssocID="{2835C221-C09F-7345-8BD2-F9E12DF3FD59}" presName="rect2" presStyleLbl="node1" presStyleIdx="1" presStyleCnt="4" custScaleX="176906" custLinFactNeighborX="46835" custLinFactNeighborY="2128">
        <dgm:presLayoutVars>
          <dgm:chMax val="0"/>
          <dgm:chPref val="0"/>
          <dgm:bulletEnabled val="1"/>
        </dgm:presLayoutVars>
      </dgm:prSet>
      <dgm:spPr/>
    </dgm:pt>
    <dgm:pt modelId="{A4BD8C5A-380D-804C-AB11-E80D99B32F53}" type="pres">
      <dgm:prSet presAssocID="{2835C221-C09F-7345-8BD2-F9E12DF3FD59}" presName="rect3" presStyleLbl="node1" presStyleIdx="2" presStyleCnt="4" custScaleX="182181" custLinFactNeighborX="-45735" custLinFactNeighborY="2127">
        <dgm:presLayoutVars>
          <dgm:chMax val="0"/>
          <dgm:chPref val="0"/>
          <dgm:bulletEnabled val="1"/>
        </dgm:presLayoutVars>
      </dgm:prSet>
      <dgm:spPr/>
    </dgm:pt>
    <dgm:pt modelId="{959ACAD1-8191-C646-9866-10BE478A60C6}" type="pres">
      <dgm:prSet presAssocID="{2835C221-C09F-7345-8BD2-F9E12DF3FD59}" presName="rect4" presStyleLbl="node1" presStyleIdx="3" presStyleCnt="4" custScaleX="178393" custLinFactNeighborX="47860" custLinFactNeighborY="0">
        <dgm:presLayoutVars>
          <dgm:chMax val="0"/>
          <dgm:chPref val="0"/>
          <dgm:bulletEnabled val="1"/>
        </dgm:presLayoutVars>
      </dgm:prSet>
      <dgm:spPr/>
    </dgm:pt>
  </dgm:ptLst>
  <dgm:cxnLst>
    <dgm:cxn modelId="{8DD4A507-4412-5A4E-B981-516CAE34F25C}" srcId="{2835C221-C09F-7345-8BD2-F9E12DF3FD59}" destId="{34033511-7029-F649-A44A-4248106DBDF5}" srcOrd="0" destOrd="0" parTransId="{10BDDA7C-5D7D-D14F-81FB-F9F2FF7331EA}" sibTransId="{B7AADBD0-8360-FE4E-8975-0966CD0EBF8D}"/>
    <dgm:cxn modelId="{19141408-5EDC-8744-B911-6E4BCC7A6068}" srcId="{2835C221-C09F-7345-8BD2-F9E12DF3FD59}" destId="{00542379-3B0C-8144-AE4C-C76CF8CD3833}" srcOrd="2" destOrd="0" parTransId="{7A2CBA80-88E9-724D-A89A-859CDE50E788}" sibTransId="{B59824DF-B5E2-A847-8EAD-BDC063DB6F6F}"/>
    <dgm:cxn modelId="{59006035-85A9-6848-8ACF-B4EC86C75ED5}" type="presOf" srcId="{34033511-7029-F649-A44A-4248106DBDF5}" destId="{4025CB6F-5F23-2544-96AD-1DD3119D399E}" srcOrd="0" destOrd="0" presId="urn:microsoft.com/office/officeart/2005/8/layout/matrix2"/>
    <dgm:cxn modelId="{7A23144A-9FB8-6B4F-832E-10D82E58CA46}" srcId="{2835C221-C09F-7345-8BD2-F9E12DF3FD59}" destId="{D83AFE73-ADC0-E947-956B-ED255A6654A9}" srcOrd="3" destOrd="0" parTransId="{34E10C1A-2F8D-4C4B-A7B5-9B59D8BBF444}" sibTransId="{04B70ED8-A105-8C4A-BDE6-3EC62574361A}"/>
    <dgm:cxn modelId="{E0DE8DA5-3BC2-844D-9578-864C8A9517F8}" type="presOf" srcId="{2835C221-C09F-7345-8BD2-F9E12DF3FD59}" destId="{AC805858-E5A1-244F-AE22-40623F58767E}" srcOrd="0" destOrd="0" presId="urn:microsoft.com/office/officeart/2005/8/layout/matrix2"/>
    <dgm:cxn modelId="{A2AA29A6-8EE2-F045-9E7B-C3C9F6ABEDEF}" srcId="{2835C221-C09F-7345-8BD2-F9E12DF3FD59}" destId="{19ED1A66-A916-7043-ADB1-8AB8C1EF52A2}" srcOrd="1" destOrd="0" parTransId="{8B53DEF6-66D4-3549-8FED-DFB4E99408ED}" sibTransId="{2E71E8C1-EFB8-6D45-A6FE-8CFAB72ECFCA}"/>
    <dgm:cxn modelId="{827EC5B9-B278-864A-A2B4-13AAB31A89CD}" type="presOf" srcId="{19ED1A66-A916-7043-ADB1-8AB8C1EF52A2}" destId="{38BD7CC4-E73B-DF41-8251-4D2D153C0292}" srcOrd="0" destOrd="0" presId="urn:microsoft.com/office/officeart/2005/8/layout/matrix2"/>
    <dgm:cxn modelId="{F6D4FDCD-B013-FD44-B941-0C3C6762DC4A}" type="presOf" srcId="{D83AFE73-ADC0-E947-956B-ED255A6654A9}" destId="{959ACAD1-8191-C646-9866-10BE478A60C6}" srcOrd="0" destOrd="0" presId="urn:microsoft.com/office/officeart/2005/8/layout/matrix2"/>
    <dgm:cxn modelId="{3CFECDD4-3A37-E34A-AAD0-DD5AEE6EB506}" type="presOf" srcId="{00542379-3B0C-8144-AE4C-C76CF8CD3833}" destId="{A4BD8C5A-380D-804C-AB11-E80D99B32F53}" srcOrd="0" destOrd="0" presId="urn:microsoft.com/office/officeart/2005/8/layout/matrix2"/>
    <dgm:cxn modelId="{19766F2F-C218-3A48-B17B-4968350036B0}" type="presParOf" srcId="{AC805858-E5A1-244F-AE22-40623F58767E}" destId="{5EFE73DF-41F1-C140-882F-427DA8D1CEB7}" srcOrd="0" destOrd="0" presId="urn:microsoft.com/office/officeart/2005/8/layout/matrix2"/>
    <dgm:cxn modelId="{58C64F5C-1C72-3144-A1C1-4750F633BEE1}" type="presParOf" srcId="{AC805858-E5A1-244F-AE22-40623F58767E}" destId="{4025CB6F-5F23-2544-96AD-1DD3119D399E}" srcOrd="1" destOrd="0" presId="urn:microsoft.com/office/officeart/2005/8/layout/matrix2"/>
    <dgm:cxn modelId="{3B06FFD8-541D-0640-9CC3-B809704729F5}" type="presParOf" srcId="{AC805858-E5A1-244F-AE22-40623F58767E}" destId="{38BD7CC4-E73B-DF41-8251-4D2D153C0292}" srcOrd="2" destOrd="0" presId="urn:microsoft.com/office/officeart/2005/8/layout/matrix2"/>
    <dgm:cxn modelId="{030AD2B9-1FDA-4945-8650-7FB3E1A77264}" type="presParOf" srcId="{AC805858-E5A1-244F-AE22-40623F58767E}" destId="{A4BD8C5A-380D-804C-AB11-E80D99B32F53}" srcOrd="3" destOrd="0" presId="urn:microsoft.com/office/officeart/2005/8/layout/matrix2"/>
    <dgm:cxn modelId="{6830B728-A3CF-B34B-9EA4-C0F329F61F4B}" type="presParOf" srcId="{AC805858-E5A1-244F-AE22-40623F58767E}" destId="{959ACAD1-8191-C646-9866-10BE478A60C6}"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A80EC-6E00-FD4E-8706-1CBC57492C54}">
      <dsp:nvSpPr>
        <dsp:cNvPr id="0" name=""/>
        <dsp:cNvSpPr/>
      </dsp:nvSpPr>
      <dsp:spPr>
        <a:xfrm>
          <a:off x="-4547637" y="-697308"/>
          <a:ext cx="5417342" cy="5417342"/>
        </a:xfrm>
        <a:prstGeom prst="blockArc">
          <a:avLst>
            <a:gd name="adj1" fmla="val 18900000"/>
            <a:gd name="adj2" fmla="val 2700000"/>
            <a:gd name="adj3" fmla="val 399"/>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AD3039-06E6-044B-AE0B-3169082BF541}">
      <dsp:nvSpPr>
        <dsp:cNvPr id="0" name=""/>
        <dsp:cNvSpPr/>
      </dsp:nvSpPr>
      <dsp:spPr>
        <a:xfrm>
          <a:off x="455546" y="309267"/>
          <a:ext cx="9548318" cy="618856"/>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1217"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Introduction</a:t>
          </a:r>
        </a:p>
      </dsp:txBody>
      <dsp:txXfrm>
        <a:off x="455546" y="309267"/>
        <a:ext cx="9548318" cy="618856"/>
      </dsp:txXfrm>
    </dsp:sp>
    <dsp:sp modelId="{7E9FBD6A-6B18-9E4A-960B-450FB6D5C651}">
      <dsp:nvSpPr>
        <dsp:cNvPr id="0" name=""/>
        <dsp:cNvSpPr/>
      </dsp:nvSpPr>
      <dsp:spPr>
        <a:xfrm>
          <a:off x="68761" y="231910"/>
          <a:ext cx="773570" cy="77357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799E651-67DE-FA48-8A5B-4C827BD0A3E8}">
      <dsp:nvSpPr>
        <dsp:cNvPr id="0" name=""/>
        <dsp:cNvSpPr/>
      </dsp:nvSpPr>
      <dsp:spPr>
        <a:xfrm>
          <a:off x="810351" y="1237712"/>
          <a:ext cx="9193514" cy="618856"/>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1217"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Objectives</a:t>
          </a:r>
        </a:p>
      </dsp:txBody>
      <dsp:txXfrm>
        <a:off x="810351" y="1237712"/>
        <a:ext cx="9193514" cy="618856"/>
      </dsp:txXfrm>
    </dsp:sp>
    <dsp:sp modelId="{B61BD430-237E-2A40-9B94-32D386C98289}">
      <dsp:nvSpPr>
        <dsp:cNvPr id="0" name=""/>
        <dsp:cNvSpPr/>
      </dsp:nvSpPr>
      <dsp:spPr>
        <a:xfrm>
          <a:off x="423566" y="1160355"/>
          <a:ext cx="773570" cy="77357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8D2307D-72D6-E945-81AC-34E223528A4A}">
      <dsp:nvSpPr>
        <dsp:cNvPr id="0" name=""/>
        <dsp:cNvSpPr/>
      </dsp:nvSpPr>
      <dsp:spPr>
        <a:xfrm>
          <a:off x="810351" y="2166156"/>
          <a:ext cx="9193514" cy="618856"/>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1217"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Overall Progress</a:t>
          </a:r>
        </a:p>
      </dsp:txBody>
      <dsp:txXfrm>
        <a:off x="810351" y="2166156"/>
        <a:ext cx="9193514" cy="618856"/>
      </dsp:txXfrm>
    </dsp:sp>
    <dsp:sp modelId="{C2BDC160-4B5B-0B46-8529-A8DCC90AFFAA}">
      <dsp:nvSpPr>
        <dsp:cNvPr id="0" name=""/>
        <dsp:cNvSpPr/>
      </dsp:nvSpPr>
      <dsp:spPr>
        <a:xfrm>
          <a:off x="423566" y="2088799"/>
          <a:ext cx="773570" cy="77357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9826333-8E2A-4748-9FA0-3A60569BF8A2}">
      <dsp:nvSpPr>
        <dsp:cNvPr id="0" name=""/>
        <dsp:cNvSpPr/>
      </dsp:nvSpPr>
      <dsp:spPr>
        <a:xfrm>
          <a:off x="455546" y="3094601"/>
          <a:ext cx="9548318" cy="618856"/>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1217"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Next steps</a:t>
          </a:r>
        </a:p>
      </dsp:txBody>
      <dsp:txXfrm>
        <a:off x="455546" y="3094601"/>
        <a:ext cx="9548318" cy="618856"/>
      </dsp:txXfrm>
    </dsp:sp>
    <dsp:sp modelId="{A6FA2873-6A0F-794B-B4F6-DC33223C547E}">
      <dsp:nvSpPr>
        <dsp:cNvPr id="0" name=""/>
        <dsp:cNvSpPr/>
      </dsp:nvSpPr>
      <dsp:spPr>
        <a:xfrm>
          <a:off x="68761" y="3017244"/>
          <a:ext cx="773570" cy="77357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10C56-D9C9-1840-8038-FAC746CEE884}">
      <dsp:nvSpPr>
        <dsp:cNvPr id="0" name=""/>
        <dsp:cNvSpPr/>
      </dsp:nvSpPr>
      <dsp:spPr>
        <a:xfrm>
          <a:off x="5999" y="907520"/>
          <a:ext cx="4437504" cy="327929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E75478E5-4BB3-5249-AD39-AC2E9A69CC54}">
      <dsp:nvSpPr>
        <dsp:cNvPr id="0" name=""/>
        <dsp:cNvSpPr/>
      </dsp:nvSpPr>
      <dsp:spPr>
        <a:xfrm>
          <a:off x="902941" y="3873228"/>
          <a:ext cx="3823806" cy="918924"/>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2044700">
            <a:lnSpc>
              <a:spcPct val="90000"/>
            </a:lnSpc>
            <a:spcBef>
              <a:spcPct val="0"/>
            </a:spcBef>
            <a:spcAft>
              <a:spcPct val="5000"/>
            </a:spcAft>
            <a:buNone/>
          </a:pPr>
          <a:r>
            <a:rPr lang="en-US" sz="4600" kern="1200" dirty="0"/>
            <a:t>Energy Users</a:t>
          </a:r>
        </a:p>
      </dsp:txBody>
      <dsp:txXfrm>
        <a:off x="902941" y="3873228"/>
        <a:ext cx="3823806" cy="918924"/>
      </dsp:txXfrm>
    </dsp:sp>
    <dsp:sp modelId="{F7CB189D-4EB8-9340-80A6-EB3D9E416753}">
      <dsp:nvSpPr>
        <dsp:cNvPr id="0" name=""/>
        <dsp:cNvSpPr/>
      </dsp:nvSpPr>
      <dsp:spPr>
        <a:xfrm>
          <a:off x="5400231" y="1449687"/>
          <a:ext cx="4437504" cy="327929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5D53DAA7-DF7B-6647-893B-E6B6FA8DDB83}">
      <dsp:nvSpPr>
        <dsp:cNvPr id="0" name=""/>
        <dsp:cNvSpPr/>
      </dsp:nvSpPr>
      <dsp:spPr>
        <a:xfrm>
          <a:off x="6303173" y="555626"/>
          <a:ext cx="3823806" cy="918924"/>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2044700">
            <a:lnSpc>
              <a:spcPct val="90000"/>
            </a:lnSpc>
            <a:spcBef>
              <a:spcPct val="0"/>
            </a:spcBef>
            <a:spcAft>
              <a:spcPct val="5000"/>
            </a:spcAft>
            <a:buNone/>
          </a:pPr>
          <a:r>
            <a:rPr lang="en-US" sz="4600" kern="1200" dirty="0"/>
            <a:t>Energy Sources</a:t>
          </a:r>
        </a:p>
      </dsp:txBody>
      <dsp:txXfrm>
        <a:off x="6303173" y="555626"/>
        <a:ext cx="3823806" cy="918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E1DA3-87F6-AB48-9959-3F9E894054D8}">
      <dsp:nvSpPr>
        <dsp:cNvPr id="0" name=""/>
        <dsp:cNvSpPr/>
      </dsp:nvSpPr>
      <dsp:spPr>
        <a:xfrm>
          <a:off x="1336514" y="385113"/>
          <a:ext cx="3336627" cy="121680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RMS = 44 rides</a:t>
          </a:r>
        </a:p>
      </dsp:txBody>
      <dsp:txXfrm>
        <a:off x="1395913" y="444512"/>
        <a:ext cx="3217829" cy="1098002"/>
      </dsp:txXfrm>
    </dsp:sp>
    <dsp:sp modelId="{2E1B7D29-8890-344D-A5B9-F2B4BCB66827}">
      <dsp:nvSpPr>
        <dsp:cNvPr id="0" name=""/>
        <dsp:cNvSpPr/>
      </dsp:nvSpPr>
      <dsp:spPr>
        <a:xfrm>
          <a:off x="511524" y="1874476"/>
          <a:ext cx="4826311" cy="121680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Number of cars assumed: 88</a:t>
          </a:r>
        </a:p>
      </dsp:txBody>
      <dsp:txXfrm>
        <a:off x="570923" y="1933875"/>
        <a:ext cx="4707513"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C011C-1E0D-434E-B3BC-962A183EEE6A}">
      <dsp:nvSpPr>
        <dsp:cNvPr id="0" name=""/>
        <dsp:cNvSpPr/>
      </dsp:nvSpPr>
      <dsp:spPr>
        <a:xfrm rot="16200000">
          <a:off x="1536065" y="-1536065"/>
          <a:ext cx="2208688" cy="528081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27152" tIns="327152" rIns="327152" bIns="327152" numCol="1" spcCol="1270" anchor="ctr" anchorCtr="0">
          <a:noAutofit/>
        </a:bodyPr>
        <a:lstStyle/>
        <a:p>
          <a:pPr marL="0" lvl="0" indent="0" algn="ctr" defTabSz="2044700">
            <a:lnSpc>
              <a:spcPct val="90000"/>
            </a:lnSpc>
            <a:spcBef>
              <a:spcPct val="0"/>
            </a:spcBef>
            <a:spcAft>
              <a:spcPct val="35000"/>
            </a:spcAft>
            <a:buNone/>
          </a:pPr>
          <a:r>
            <a:rPr lang="en-US" sz="4600" kern="1200" dirty="0"/>
            <a:t>Deceleration losses</a:t>
          </a:r>
        </a:p>
      </dsp:txBody>
      <dsp:txXfrm rot="5400000">
        <a:off x="0" y="0"/>
        <a:ext cx="5280818" cy="1656516"/>
      </dsp:txXfrm>
    </dsp:sp>
    <dsp:sp modelId="{AE7A15F5-CC35-FB46-9A34-7B5E43652B99}">
      <dsp:nvSpPr>
        <dsp:cNvPr id="0" name=""/>
        <dsp:cNvSpPr/>
      </dsp:nvSpPr>
      <dsp:spPr>
        <a:xfrm>
          <a:off x="5280818" y="0"/>
          <a:ext cx="5280818" cy="220868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27152" tIns="327152" rIns="327152" bIns="327152" numCol="1" spcCol="1270" anchor="ctr" anchorCtr="0">
          <a:noAutofit/>
        </a:bodyPr>
        <a:lstStyle/>
        <a:p>
          <a:pPr marL="0" lvl="0" indent="0" algn="ctr" defTabSz="2044700">
            <a:lnSpc>
              <a:spcPct val="90000"/>
            </a:lnSpc>
            <a:spcBef>
              <a:spcPct val="0"/>
            </a:spcBef>
            <a:spcAft>
              <a:spcPct val="35000"/>
            </a:spcAft>
            <a:buNone/>
          </a:pPr>
          <a:r>
            <a:rPr lang="en-US" sz="4600" kern="1200" dirty="0"/>
            <a:t>Air resistance</a:t>
          </a:r>
        </a:p>
      </dsp:txBody>
      <dsp:txXfrm>
        <a:off x="5280818" y="0"/>
        <a:ext cx="5280818" cy="1656516"/>
      </dsp:txXfrm>
    </dsp:sp>
    <dsp:sp modelId="{7E4D5BD9-DA55-124B-9D88-9B461ACE1AC8}">
      <dsp:nvSpPr>
        <dsp:cNvPr id="0" name=""/>
        <dsp:cNvSpPr/>
      </dsp:nvSpPr>
      <dsp:spPr>
        <a:xfrm rot="10800000">
          <a:off x="0" y="2208688"/>
          <a:ext cx="5280818" cy="220868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27152" tIns="327152" rIns="327152" bIns="327152" numCol="1" spcCol="1270" anchor="ctr" anchorCtr="0">
          <a:noAutofit/>
        </a:bodyPr>
        <a:lstStyle/>
        <a:p>
          <a:pPr marL="0" lvl="0" indent="0" algn="ctr" defTabSz="2044700">
            <a:lnSpc>
              <a:spcPct val="90000"/>
            </a:lnSpc>
            <a:spcBef>
              <a:spcPct val="0"/>
            </a:spcBef>
            <a:spcAft>
              <a:spcPct val="35000"/>
            </a:spcAft>
            <a:buNone/>
          </a:pPr>
          <a:r>
            <a:rPr lang="en-US" sz="4600" kern="1200" dirty="0"/>
            <a:t>Rolling resistance</a:t>
          </a:r>
        </a:p>
      </dsp:txBody>
      <dsp:txXfrm rot="10800000">
        <a:off x="0" y="2760860"/>
        <a:ext cx="5280818" cy="1656516"/>
      </dsp:txXfrm>
    </dsp:sp>
    <dsp:sp modelId="{86F1D947-C182-8647-96AE-029E974684DA}">
      <dsp:nvSpPr>
        <dsp:cNvPr id="0" name=""/>
        <dsp:cNvSpPr/>
      </dsp:nvSpPr>
      <dsp:spPr>
        <a:xfrm rot="5400000">
          <a:off x="6816883" y="672623"/>
          <a:ext cx="2208688" cy="528081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27152" tIns="327152" rIns="327152" bIns="327152" numCol="1" spcCol="1270" anchor="ctr" anchorCtr="0">
          <a:noAutofit/>
        </a:bodyPr>
        <a:lstStyle/>
        <a:p>
          <a:pPr marL="0" lvl="0" indent="0" algn="ctr" defTabSz="2044700">
            <a:lnSpc>
              <a:spcPct val="90000"/>
            </a:lnSpc>
            <a:spcBef>
              <a:spcPct val="0"/>
            </a:spcBef>
            <a:spcAft>
              <a:spcPct val="35000"/>
            </a:spcAft>
            <a:buNone/>
          </a:pPr>
          <a:r>
            <a:rPr lang="en-US" sz="4600" kern="1200" dirty="0"/>
            <a:t>Auxiliary power</a:t>
          </a:r>
        </a:p>
      </dsp:txBody>
      <dsp:txXfrm rot="-5400000">
        <a:off x="5280818" y="2760860"/>
        <a:ext cx="5280818" cy="1656516"/>
      </dsp:txXfrm>
    </dsp:sp>
    <dsp:sp modelId="{FAA290C6-0495-404C-8AD3-8A2F7143F349}">
      <dsp:nvSpPr>
        <dsp:cNvPr id="0" name=""/>
        <dsp:cNvSpPr/>
      </dsp:nvSpPr>
      <dsp:spPr>
        <a:xfrm>
          <a:off x="1988819" y="1216976"/>
          <a:ext cx="6583997" cy="1983424"/>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endParaRPr lang="en-US" sz="4600" kern="1200" dirty="0"/>
        </a:p>
      </dsp:txBody>
      <dsp:txXfrm>
        <a:off x="2085642" y="1313799"/>
        <a:ext cx="6390351" cy="17897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59BE0-FE6D-2141-90F8-15EF50ABE88E}">
      <dsp:nvSpPr>
        <dsp:cNvPr id="0" name=""/>
        <dsp:cNvSpPr/>
      </dsp:nvSpPr>
      <dsp:spPr>
        <a:xfrm>
          <a:off x="837058" y="448438"/>
          <a:ext cx="8673346" cy="1513686"/>
        </a:xfrm>
        <a:prstGeom prst="round2DiagRect">
          <a:avLst>
            <a:gd name="adj1" fmla="val 0"/>
            <a:gd name="adj2" fmla="val 1667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64F6CC8-B576-6B4E-88C6-08A1D81E744F}">
      <dsp:nvSpPr>
        <dsp:cNvPr id="0" name=""/>
        <dsp:cNvSpPr/>
      </dsp:nvSpPr>
      <dsp:spPr>
        <a:xfrm>
          <a:off x="5153296" y="550431"/>
          <a:ext cx="375" cy="1192601"/>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359AC4D0-B27E-0D48-A6ED-5C5CA64A663D}">
      <dsp:nvSpPr>
        <dsp:cNvPr id="0" name=""/>
        <dsp:cNvSpPr/>
      </dsp:nvSpPr>
      <dsp:spPr>
        <a:xfrm>
          <a:off x="5492995" y="616531"/>
          <a:ext cx="3315101" cy="12843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ctr" defTabSz="1333500">
            <a:lnSpc>
              <a:spcPct val="90000"/>
            </a:lnSpc>
            <a:spcBef>
              <a:spcPct val="0"/>
            </a:spcBef>
            <a:spcAft>
              <a:spcPct val="35000"/>
            </a:spcAft>
            <a:buNone/>
          </a:pPr>
          <a:r>
            <a:rPr lang="en-US" sz="3000" kern="1200" dirty="0">
              <a:solidFill>
                <a:schemeClr val="bg1"/>
              </a:solidFill>
            </a:rPr>
            <a:t>How</a:t>
          </a:r>
          <a:r>
            <a:rPr lang="en-US" sz="3000" kern="1200" baseline="0" dirty="0">
              <a:solidFill>
                <a:schemeClr val="bg1"/>
              </a:solidFill>
            </a:rPr>
            <a:t> many solar panels do we need?</a:t>
          </a:r>
          <a:endParaRPr lang="en-US" sz="3000" kern="1200" dirty="0">
            <a:solidFill>
              <a:schemeClr val="bg1"/>
            </a:solidFill>
          </a:endParaRPr>
        </a:p>
      </dsp:txBody>
      <dsp:txXfrm>
        <a:off x="5492995" y="616531"/>
        <a:ext cx="3315101" cy="1284340"/>
      </dsp:txXfrm>
    </dsp:sp>
    <dsp:sp modelId="{8D12426E-DAAC-124A-A857-ED92CDD2AD74}">
      <dsp:nvSpPr>
        <dsp:cNvPr id="0" name=""/>
        <dsp:cNvSpPr/>
      </dsp:nvSpPr>
      <dsp:spPr>
        <a:xfrm>
          <a:off x="1452123" y="676895"/>
          <a:ext cx="3699463" cy="12843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ctr" defTabSz="2133600">
            <a:lnSpc>
              <a:spcPct val="90000"/>
            </a:lnSpc>
            <a:spcBef>
              <a:spcPct val="0"/>
            </a:spcBef>
            <a:spcAft>
              <a:spcPct val="35000"/>
            </a:spcAft>
            <a:buNone/>
          </a:pPr>
          <a:r>
            <a:rPr lang="en-US" sz="4800" kern="1200" dirty="0">
              <a:solidFill>
                <a:schemeClr val="bg1"/>
              </a:solidFill>
            </a:rPr>
            <a:t>10.4 mi kWh</a:t>
          </a:r>
        </a:p>
      </dsp:txBody>
      <dsp:txXfrm>
        <a:off x="1452123" y="676895"/>
        <a:ext cx="3699463" cy="1284340"/>
      </dsp:txXfrm>
    </dsp:sp>
    <dsp:sp modelId="{BB6DF2BE-0AA6-0B45-973E-E6806803D578}">
      <dsp:nvSpPr>
        <dsp:cNvPr id="0" name=""/>
        <dsp:cNvSpPr/>
      </dsp:nvSpPr>
      <dsp:spPr>
        <a:xfrm rot="16200000">
          <a:off x="8381232" y="591083"/>
          <a:ext cx="1651294" cy="469128"/>
        </a:xfrm>
        <a:prstGeom prst="rightArrow">
          <a:avLst>
            <a:gd name="adj1" fmla="val 49830"/>
            <a:gd name="adj2" fmla="val 60660"/>
          </a:avLst>
        </a:prstGeom>
        <a:solidFill>
          <a:schemeClr val="accent1">
            <a:tint val="5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r" defTabSz="444500">
            <a:lnSpc>
              <a:spcPct val="90000"/>
            </a:lnSpc>
            <a:spcBef>
              <a:spcPct val="0"/>
            </a:spcBef>
            <a:spcAft>
              <a:spcPct val="35000"/>
            </a:spcAft>
            <a:buNone/>
          </a:pPr>
          <a:r>
            <a:rPr lang="en-US" sz="1000" kern="1200" dirty="0"/>
            <a:t>Yearly Production</a:t>
          </a:r>
        </a:p>
      </dsp:txBody>
      <dsp:txXfrm>
        <a:off x="8452134" y="779666"/>
        <a:ext cx="1509491" cy="233766"/>
      </dsp:txXfrm>
    </dsp:sp>
    <dsp:sp modelId="{157EBAC9-E648-E745-9707-959F33AE9E40}">
      <dsp:nvSpPr>
        <dsp:cNvPr id="0" name=""/>
        <dsp:cNvSpPr/>
      </dsp:nvSpPr>
      <dsp:spPr>
        <a:xfrm rot="5400000">
          <a:off x="389927" y="1233253"/>
          <a:ext cx="1651294" cy="469128"/>
        </a:xfrm>
        <a:prstGeom prst="rightArrow">
          <a:avLst>
            <a:gd name="adj1" fmla="val 49830"/>
            <a:gd name="adj2" fmla="val 60660"/>
          </a:avLst>
        </a:prstGeom>
        <a:solidFill>
          <a:schemeClr val="accent1">
            <a:tint val="5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r" defTabSz="444500">
            <a:lnSpc>
              <a:spcPct val="90000"/>
            </a:lnSpc>
            <a:spcBef>
              <a:spcPct val="0"/>
            </a:spcBef>
            <a:spcAft>
              <a:spcPct val="35000"/>
            </a:spcAft>
            <a:buNone/>
          </a:pPr>
          <a:r>
            <a:rPr lang="en-US" sz="1000" kern="1200" dirty="0"/>
            <a:t>Yearly Consumption</a:t>
          </a:r>
        </a:p>
      </dsp:txBody>
      <dsp:txXfrm>
        <a:off x="460829" y="1280033"/>
        <a:ext cx="1509491" cy="2337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372DC-49DC-4543-9A54-6491B5657F7D}">
      <dsp:nvSpPr>
        <dsp:cNvPr id="0" name=""/>
        <dsp:cNvSpPr/>
      </dsp:nvSpPr>
      <dsp:spPr>
        <a:xfrm>
          <a:off x="0" y="0"/>
          <a:ext cx="2182153" cy="218215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B4DE992-1E8F-6541-8FEF-FAECCF78A4BF}">
      <dsp:nvSpPr>
        <dsp:cNvPr id="0" name=""/>
        <dsp:cNvSpPr/>
      </dsp:nvSpPr>
      <dsp:spPr>
        <a:xfrm>
          <a:off x="1091076" y="0"/>
          <a:ext cx="9993690" cy="218215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Number of modules:</a:t>
          </a:r>
          <a:r>
            <a:rPr lang="en-US" sz="4800" kern="1200" baseline="0" dirty="0"/>
            <a:t> 19,600</a:t>
          </a:r>
          <a:endParaRPr lang="en-US" sz="4800" kern="1200" dirty="0"/>
        </a:p>
      </dsp:txBody>
      <dsp:txXfrm>
        <a:off x="1091076" y="0"/>
        <a:ext cx="9993690" cy="1036522"/>
      </dsp:txXfrm>
    </dsp:sp>
    <dsp:sp modelId="{48F5CCFE-FB2E-B644-BFDD-801797A89B04}">
      <dsp:nvSpPr>
        <dsp:cNvPr id="0" name=""/>
        <dsp:cNvSpPr/>
      </dsp:nvSpPr>
      <dsp:spPr>
        <a:xfrm>
          <a:off x="572815" y="1036522"/>
          <a:ext cx="1036522" cy="103652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903F5DF-02EA-C945-AF29-5378F9E1B9B5}">
      <dsp:nvSpPr>
        <dsp:cNvPr id="0" name=""/>
        <dsp:cNvSpPr/>
      </dsp:nvSpPr>
      <dsp:spPr>
        <a:xfrm>
          <a:off x="1091076" y="1036522"/>
          <a:ext cx="9993690" cy="103652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285750" marR="0" lvl="1" indent="-285750" algn="ctr" defTabSz="2222500" rtl="0" eaLnBrk="1" fontAlgn="auto" latinLnBrk="0" hangingPunct="1">
            <a:lnSpc>
              <a:spcPct val="90000"/>
            </a:lnSpc>
            <a:spcBef>
              <a:spcPct val="0"/>
            </a:spcBef>
            <a:spcAft>
              <a:spcPct val="15000"/>
            </a:spcAft>
            <a:buClrTx/>
            <a:buSzTx/>
            <a:buFontTx/>
            <a:buNone/>
            <a:tabLst/>
            <a:defRPr/>
          </a:pPr>
          <a:r>
            <a:rPr lang="en-US" sz="4800" kern="1200" dirty="0"/>
            <a:t>Required area: 38,300 m</a:t>
          </a:r>
          <a:r>
            <a:rPr lang="en-US" sz="4800" kern="1200" baseline="30000" dirty="0"/>
            <a:t>2</a:t>
          </a:r>
          <a:endParaRPr lang="en-US" sz="4800" kern="1200" dirty="0"/>
        </a:p>
      </dsp:txBody>
      <dsp:txXfrm>
        <a:off x="1091076" y="1036522"/>
        <a:ext cx="9993690" cy="10365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E73DF-41F1-C140-882F-427DA8D1CEB7}">
      <dsp:nvSpPr>
        <dsp:cNvPr id="0" name=""/>
        <dsp:cNvSpPr/>
      </dsp:nvSpPr>
      <dsp:spPr>
        <a:xfrm>
          <a:off x="1515614" y="0"/>
          <a:ext cx="7833653" cy="4386586"/>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4025CB6F-5F23-2544-96AD-1DD3119D399E}">
      <dsp:nvSpPr>
        <dsp:cNvPr id="0" name=""/>
        <dsp:cNvSpPr/>
      </dsp:nvSpPr>
      <dsp:spPr>
        <a:xfrm>
          <a:off x="1931805" y="322466"/>
          <a:ext cx="3260075" cy="1754634"/>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Improve pod car design</a:t>
          </a:r>
        </a:p>
      </dsp:txBody>
      <dsp:txXfrm>
        <a:off x="2017459" y="408120"/>
        <a:ext cx="3088767" cy="1583326"/>
      </dsp:txXfrm>
    </dsp:sp>
    <dsp:sp modelId="{38BD7CC4-E73B-DF41-8251-4D2D153C0292}">
      <dsp:nvSpPr>
        <dsp:cNvPr id="0" name=""/>
        <dsp:cNvSpPr/>
      </dsp:nvSpPr>
      <dsp:spPr>
        <a:xfrm>
          <a:off x="5733044" y="322466"/>
          <a:ext cx="3104053" cy="1754634"/>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Implement a</a:t>
          </a:r>
          <a:r>
            <a:rPr lang="en-US" sz="2900" kern="1200" baseline="0" dirty="0"/>
            <a:t> full scale test track</a:t>
          </a:r>
          <a:endParaRPr lang="en-US" sz="2900" kern="1200" dirty="0"/>
        </a:p>
      </dsp:txBody>
      <dsp:txXfrm>
        <a:off x="5818698" y="408120"/>
        <a:ext cx="2932745" cy="1583326"/>
      </dsp:txXfrm>
    </dsp:sp>
    <dsp:sp modelId="{A4BD8C5A-380D-804C-AB11-E80D99B32F53}">
      <dsp:nvSpPr>
        <dsp:cNvPr id="0" name=""/>
        <dsp:cNvSpPr/>
      </dsp:nvSpPr>
      <dsp:spPr>
        <a:xfrm>
          <a:off x="2000805" y="2384144"/>
          <a:ext cx="3196610" cy="1754634"/>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Financial</a:t>
          </a:r>
          <a:r>
            <a:rPr lang="en-US" sz="2900" kern="1200" baseline="0" dirty="0"/>
            <a:t> Analysis</a:t>
          </a:r>
          <a:endParaRPr lang="en-US" sz="2900" kern="1200" dirty="0"/>
        </a:p>
      </dsp:txBody>
      <dsp:txXfrm>
        <a:off x="2086459" y="2469798"/>
        <a:ext cx="3025302" cy="1583326"/>
      </dsp:txXfrm>
    </dsp:sp>
    <dsp:sp modelId="{959ACAD1-8191-C646-9866-10BE478A60C6}">
      <dsp:nvSpPr>
        <dsp:cNvPr id="0" name=""/>
        <dsp:cNvSpPr/>
      </dsp:nvSpPr>
      <dsp:spPr>
        <a:xfrm>
          <a:off x="5737984" y="2346823"/>
          <a:ext cx="3130144" cy="1754634"/>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Design</a:t>
          </a:r>
          <a:r>
            <a:rPr lang="en-US" sz="2800" kern="1200" baseline="0" dirty="0"/>
            <a:t> a racking system for the Solar PV</a:t>
          </a:r>
          <a:endParaRPr lang="en-US" sz="2800" kern="1200" dirty="0"/>
        </a:p>
      </dsp:txBody>
      <dsp:txXfrm>
        <a:off x="5823638" y="2432477"/>
        <a:ext cx="2958836" cy="158332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407B-E05B-CD49-A77D-0B1532D40A3B}" type="datetimeFigureOut">
              <a:rPr lang="en-US" smtClean="0"/>
              <a:t>7/2/20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D6629-93F6-7F4A-BFAA-0AE6FD2D930E}" type="slidenum">
              <a:rPr lang="en-US" smtClean="0"/>
              <a:t>‹#›</a:t>
            </a:fld>
            <a:endParaRPr lang="en-US"/>
          </a:p>
        </p:txBody>
      </p:sp>
    </p:spTree>
    <p:extLst>
      <p:ext uri="{BB962C8B-B14F-4D97-AF65-F5344CB8AC3E}">
        <p14:creationId xmlns:p14="http://schemas.microsoft.com/office/powerpoint/2010/main" val="32038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A recent study on ATN for the city of San José done by the Aerospace Corporation found that congestion on the network would occur if the maximum number of slots occupied by ATN vehicles exceeded about 70% of the total number of slots (Paige, 2012)</a:t>
            </a:r>
            <a:endParaRPr lang="en-US" dirty="0"/>
          </a:p>
        </p:txBody>
      </p:sp>
      <p:sp>
        <p:nvSpPr>
          <p:cNvPr id="4" name="Slide Number Placeholder 3"/>
          <p:cNvSpPr>
            <a:spLocks noGrp="1"/>
          </p:cNvSpPr>
          <p:nvPr>
            <p:ph type="sldNum" sz="quarter" idx="10"/>
          </p:nvPr>
        </p:nvSpPr>
        <p:spPr/>
        <p:txBody>
          <a:bodyPr/>
          <a:lstStyle/>
          <a:p>
            <a:fld id="{C58D6629-93F6-7F4A-BFAA-0AE6FD2D930E}" type="slidenum">
              <a:rPr lang="en-US" smtClean="0"/>
              <a:t>5</a:t>
            </a:fld>
            <a:endParaRPr lang="en-US"/>
          </a:p>
        </p:txBody>
      </p:sp>
    </p:spTree>
    <p:extLst>
      <p:ext uri="{BB962C8B-B14F-4D97-AF65-F5344CB8AC3E}">
        <p14:creationId xmlns:p14="http://schemas.microsoft.com/office/powerpoint/2010/main" val="104815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pictures</a:t>
            </a:r>
            <a:r>
              <a:rPr lang="en-US" baseline="0" dirty="0"/>
              <a:t> of trains vs pod system. **</a:t>
            </a:r>
            <a:endParaRPr lang="en-US" dirty="0"/>
          </a:p>
        </p:txBody>
      </p:sp>
      <p:sp>
        <p:nvSpPr>
          <p:cNvPr id="4" name="Slide Number Placeholder 3"/>
          <p:cNvSpPr>
            <a:spLocks noGrp="1"/>
          </p:cNvSpPr>
          <p:nvPr>
            <p:ph type="sldNum" sz="quarter" idx="10"/>
          </p:nvPr>
        </p:nvSpPr>
        <p:spPr/>
        <p:txBody>
          <a:bodyPr/>
          <a:lstStyle/>
          <a:p>
            <a:fld id="{C58D6629-93F6-7F4A-BFAA-0AE6FD2D930E}" type="slidenum">
              <a:rPr lang="en-US" smtClean="0"/>
              <a:t>6</a:t>
            </a:fld>
            <a:endParaRPr lang="en-US"/>
          </a:p>
        </p:txBody>
      </p:sp>
    </p:spTree>
    <p:extLst>
      <p:ext uri="{BB962C8B-B14F-4D97-AF65-F5344CB8AC3E}">
        <p14:creationId xmlns:p14="http://schemas.microsoft.com/office/powerpoint/2010/main" val="391677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out which wind</a:t>
            </a:r>
            <a:r>
              <a:rPr lang="en-US" baseline="0" dirty="0"/>
              <a:t> speed was input to </a:t>
            </a:r>
            <a:r>
              <a:rPr lang="en-US" baseline="0" dirty="0" err="1"/>
              <a:t>solidwork</a:t>
            </a:r>
            <a:r>
              <a:rPr lang="en-US" baseline="0" dirty="0"/>
              <a:t> wind simulation.</a:t>
            </a:r>
            <a:endParaRPr lang="en-US" dirty="0"/>
          </a:p>
        </p:txBody>
      </p:sp>
      <p:sp>
        <p:nvSpPr>
          <p:cNvPr id="4" name="Slide Number Placeholder 3"/>
          <p:cNvSpPr>
            <a:spLocks noGrp="1"/>
          </p:cNvSpPr>
          <p:nvPr>
            <p:ph type="sldNum" sz="quarter" idx="10"/>
          </p:nvPr>
        </p:nvSpPr>
        <p:spPr/>
        <p:txBody>
          <a:bodyPr/>
          <a:lstStyle/>
          <a:p>
            <a:fld id="{C58D6629-93F6-7F4A-BFAA-0AE6FD2D930E}" type="slidenum">
              <a:rPr lang="en-US" smtClean="0"/>
              <a:t>7</a:t>
            </a:fld>
            <a:endParaRPr lang="en-US"/>
          </a:p>
        </p:txBody>
      </p:sp>
    </p:spTree>
    <p:extLst>
      <p:ext uri="{BB962C8B-B14F-4D97-AF65-F5344CB8AC3E}">
        <p14:creationId xmlns:p14="http://schemas.microsoft.com/office/powerpoint/2010/main" val="1484086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48" name="Shape 1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1066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Simplify grid with circles</a:t>
            </a:r>
          </a:p>
        </p:txBody>
      </p:sp>
      <p:sp>
        <p:nvSpPr>
          <p:cNvPr id="4" name="Slide Number Placeholder 3"/>
          <p:cNvSpPr>
            <a:spLocks noGrp="1"/>
          </p:cNvSpPr>
          <p:nvPr>
            <p:ph type="sldNum" sz="quarter" idx="10"/>
          </p:nvPr>
        </p:nvSpPr>
        <p:spPr/>
        <p:txBody>
          <a:bodyPr/>
          <a:lstStyle/>
          <a:p>
            <a:fld id="{C58D6629-93F6-7F4A-BFAA-0AE6FD2D930E}" type="slidenum">
              <a:rPr lang="en-US" smtClean="0"/>
              <a:t>10</a:t>
            </a:fld>
            <a:endParaRPr lang="en-US"/>
          </a:p>
        </p:txBody>
      </p:sp>
    </p:spTree>
    <p:extLst>
      <p:ext uri="{BB962C8B-B14F-4D97-AF65-F5344CB8AC3E}">
        <p14:creationId xmlns:p14="http://schemas.microsoft.com/office/powerpoint/2010/main" val="785974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r>
              <a:rPr lang="en-US" baseline="0" dirty="0"/>
              <a:t> slide</a:t>
            </a:r>
            <a:endParaRPr lang="en-US" dirty="0"/>
          </a:p>
        </p:txBody>
      </p:sp>
      <p:sp>
        <p:nvSpPr>
          <p:cNvPr id="4" name="Slide Number Placeholder 3"/>
          <p:cNvSpPr>
            <a:spLocks noGrp="1"/>
          </p:cNvSpPr>
          <p:nvPr>
            <p:ph type="sldNum" sz="quarter" idx="10"/>
          </p:nvPr>
        </p:nvSpPr>
        <p:spPr/>
        <p:txBody>
          <a:bodyPr/>
          <a:lstStyle/>
          <a:p>
            <a:fld id="{C58D6629-93F6-7F4A-BFAA-0AE6FD2D930E}" type="slidenum">
              <a:rPr lang="en-US" smtClean="0"/>
              <a:t>12</a:t>
            </a:fld>
            <a:endParaRPr lang="en-US"/>
          </a:p>
        </p:txBody>
      </p:sp>
    </p:spTree>
    <p:extLst>
      <p:ext uri="{BB962C8B-B14F-4D97-AF65-F5344CB8AC3E}">
        <p14:creationId xmlns:p14="http://schemas.microsoft.com/office/powerpoint/2010/main" val="2990364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dirty="0"/>
          </a:p>
        </p:txBody>
      </p:sp>
      <p:sp>
        <p:nvSpPr>
          <p:cNvPr id="4" name="Espaço Reservado para Número de Slide 3"/>
          <p:cNvSpPr>
            <a:spLocks noGrp="1"/>
          </p:cNvSpPr>
          <p:nvPr>
            <p:ph type="sldNum" sz="quarter" idx="10"/>
          </p:nvPr>
        </p:nvSpPr>
        <p:spPr/>
        <p:txBody>
          <a:bodyPr/>
          <a:lstStyle/>
          <a:p>
            <a:fld id="{C58D6629-93F6-7F4A-BFAA-0AE6FD2D930E}" type="slidenum">
              <a:rPr lang="en-US" smtClean="0"/>
              <a:t>13</a:t>
            </a:fld>
            <a:endParaRPr lang="en-US"/>
          </a:p>
        </p:txBody>
      </p:sp>
    </p:spTree>
    <p:extLst>
      <p:ext uri="{BB962C8B-B14F-4D97-AF65-F5344CB8AC3E}">
        <p14:creationId xmlns:p14="http://schemas.microsoft.com/office/powerpoint/2010/main" val="3120763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BF5105"/>
                </a:solidFill>
                <a:latin typeface="Verdana" charset="0"/>
              </a:rPr>
              <a:t>Renewable Energy Finance Tracking Initiative (REFTI) by National</a:t>
            </a:r>
            <a:r>
              <a:rPr lang="en-US" b="1" baseline="0" dirty="0">
                <a:solidFill>
                  <a:srgbClr val="BF5105"/>
                </a:solidFill>
                <a:latin typeface="Verdana" charset="0"/>
              </a:rPr>
              <a:t> </a:t>
            </a:r>
            <a:r>
              <a:rPr lang="en-US" b="1" dirty="0">
                <a:solidFill>
                  <a:srgbClr val="BF5105"/>
                </a:solidFill>
                <a:latin typeface="Verdana" charset="0"/>
              </a:rPr>
              <a:t>Renewable Energy Laboratory</a:t>
            </a:r>
          </a:p>
          <a:p>
            <a:endParaRPr lang="en-US" dirty="0"/>
          </a:p>
        </p:txBody>
      </p:sp>
      <p:sp>
        <p:nvSpPr>
          <p:cNvPr id="4" name="Slide Number Placeholder 3"/>
          <p:cNvSpPr>
            <a:spLocks noGrp="1"/>
          </p:cNvSpPr>
          <p:nvPr>
            <p:ph type="sldNum" sz="quarter" idx="10"/>
          </p:nvPr>
        </p:nvSpPr>
        <p:spPr/>
        <p:txBody>
          <a:bodyPr/>
          <a:lstStyle/>
          <a:p>
            <a:fld id="{C58D6629-93F6-7F4A-BFAA-0AE6FD2D930E}" type="slidenum">
              <a:rPr lang="en-US" smtClean="0"/>
              <a:t>14</a:t>
            </a:fld>
            <a:endParaRPr lang="en-US"/>
          </a:p>
        </p:txBody>
      </p:sp>
    </p:spTree>
    <p:extLst>
      <p:ext uri="{BB962C8B-B14F-4D97-AF65-F5344CB8AC3E}">
        <p14:creationId xmlns:p14="http://schemas.microsoft.com/office/powerpoint/2010/main" val="1614294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7/2/20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59664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7/2/20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0508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7/2/20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180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7/2/20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0083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7/2/20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61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7/2/20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74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7/2/20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573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7/2/20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811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18C68F-D26B-8F47-958C-23B49CF8A634}" type="datetimeFigureOut">
              <a:rPr lang="en-US" smtClean="0"/>
              <a:pPr/>
              <a:t>7/2/20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882120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DF5E60-9974-AC48-9591-99C2BB44B7CF}" type="datetimeFigureOut">
              <a:rPr lang="en-US" smtClean="0"/>
              <a:pPr/>
              <a:t>7/2/20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064831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7/2/20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73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9B482E8-6E0E-1B4F-B1FD-C69DB9E858D9}" type="datetimeFigureOut">
              <a:rPr lang="en-US" smtClean="0"/>
              <a:pPr/>
              <a:t>7/2/20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70730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1.png"/><Relationship Id="rId3" Type="http://schemas.openxmlformats.org/officeDocument/2006/relationships/image" Target="../media/image29.pn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chart" Target="../charts/chart1.xml"/><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1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8055464" y="3262528"/>
            <a:ext cx="3098202" cy="1015663"/>
          </a:xfrm>
          <a:prstGeom prst="rect">
            <a:avLst/>
          </a:prstGeom>
          <a:noFill/>
        </p:spPr>
        <p:txBody>
          <a:bodyPr wrap="square" rtlCol="0">
            <a:spAutoFit/>
          </a:bodyPr>
          <a:lstStyle/>
          <a:p>
            <a:pPr algn="r"/>
            <a:r>
              <a:rPr lang="en-US" sz="2000" dirty="0">
                <a:latin typeface="Century Gothic" charset="0"/>
                <a:ea typeface="Century Gothic" charset="0"/>
                <a:cs typeface="Century Gothic" charset="0"/>
              </a:rPr>
              <a:t>Bufford Furman</a:t>
            </a:r>
          </a:p>
          <a:p>
            <a:pPr algn="r"/>
            <a:r>
              <a:rPr lang="en-US" sz="2000" dirty="0">
                <a:latin typeface="Century Gothic" charset="0"/>
                <a:ea typeface="Century Gothic" charset="0"/>
                <a:cs typeface="Century Gothic" charset="0"/>
              </a:rPr>
              <a:t>Ron Swenson</a:t>
            </a:r>
          </a:p>
          <a:p>
            <a:pPr algn="r"/>
            <a:r>
              <a:rPr lang="en-US" sz="2000" dirty="0">
                <a:latin typeface="Century Gothic" charset="0"/>
                <a:ea typeface="Century Gothic" charset="0"/>
                <a:cs typeface="Century Gothic" charset="0"/>
              </a:rPr>
              <a:t>Eric Rosenfeld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4531" y="4489072"/>
            <a:ext cx="5651500" cy="1638300"/>
          </a:xfrm>
          <a:prstGeom prst="rect">
            <a:avLst/>
          </a:prstGeom>
        </p:spPr>
      </p:pic>
      <p:sp>
        <p:nvSpPr>
          <p:cNvPr id="5" name="Title 1"/>
          <p:cNvSpPr txBox="1">
            <a:spLocks/>
          </p:cNvSpPr>
          <p:nvPr/>
        </p:nvSpPr>
        <p:spPr>
          <a:xfrm>
            <a:off x="179337" y="846882"/>
            <a:ext cx="11271509" cy="2661966"/>
          </a:xfrm>
          <a:prstGeom prst="rect">
            <a:avLst/>
          </a:prstGeom>
        </p:spPr>
        <p:txBody>
          <a:bodyPr vert="horz" lIns="91440" tIns="45720" rIns="91440" bIns="45720" rtlCol="0" anchor="b">
            <a:normAutofit fontScale="925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dirty="0"/>
              <a:t>Solar Installation for an Automated Transit Network</a:t>
            </a:r>
            <a:br>
              <a:rPr lang="en-US" dirty="0"/>
            </a:br>
            <a:r>
              <a:rPr lang="en-US" sz="2400" dirty="0" err="1"/>
              <a:t>Podcar</a:t>
            </a:r>
            <a:r>
              <a:rPr lang="en-US" sz="2400" dirty="0"/>
              <a:t> City, Antwerp – September 21, 2016</a:t>
            </a:r>
            <a:br>
              <a:rPr lang="en-US" sz="2400" dirty="0"/>
            </a:br>
            <a:endParaRPr lang="en-US" sz="2400" dirty="0"/>
          </a:p>
        </p:txBody>
      </p:sp>
    </p:spTree>
    <p:extLst>
      <p:ext uri="{BB962C8B-B14F-4D97-AF65-F5344CB8AC3E}">
        <p14:creationId xmlns:p14="http://schemas.microsoft.com/office/powerpoint/2010/main" val="625969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4753" y="-438776"/>
            <a:ext cx="10058400" cy="1450757"/>
          </a:xfrm>
        </p:spPr>
        <p:txBody>
          <a:bodyPr>
            <a:noAutofit/>
          </a:bodyPr>
          <a:lstStyle/>
          <a:p>
            <a:r>
              <a:rPr lang="en-US" sz="4000" b="1" dirty="0">
                <a:solidFill>
                  <a:schemeClr val="tx1"/>
                </a:solidFill>
              </a:rPr>
              <a:t>A grid system will be utilized!</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055" y="1115089"/>
            <a:ext cx="12157945" cy="5218199"/>
          </a:xfrm>
        </p:spPr>
      </p:pic>
    </p:spTree>
    <p:extLst>
      <p:ext uri="{BB962C8B-B14F-4D97-AF65-F5344CB8AC3E}">
        <p14:creationId xmlns:p14="http://schemas.microsoft.com/office/powerpoint/2010/main" val="8313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34552"/>
            <a:ext cx="7090729" cy="4427640"/>
          </a:xfrm>
        </p:spPr>
      </p:pic>
      <p:sp>
        <p:nvSpPr>
          <p:cNvPr id="9" name="TextBox 8"/>
          <p:cNvSpPr txBox="1"/>
          <p:nvPr/>
        </p:nvSpPr>
        <p:spPr>
          <a:xfrm>
            <a:off x="389467" y="486491"/>
            <a:ext cx="13402523" cy="1348061"/>
          </a:xfrm>
          <a:prstGeom prst="rect">
            <a:avLst/>
          </a:prstGeom>
          <a:noFill/>
        </p:spPr>
        <p:txBody>
          <a:bodyPr wrap="square" rtlCol="0">
            <a:spAutoFit/>
          </a:bodyPr>
          <a:lstStyle/>
          <a:p>
            <a:pPr defTabSz="914400">
              <a:lnSpc>
                <a:spcPct val="85000"/>
              </a:lnSpc>
              <a:spcBef>
                <a:spcPct val="0"/>
              </a:spcBef>
            </a:pPr>
            <a:r>
              <a:rPr lang="en-US" sz="4800" spc="-50" dirty="0">
                <a:solidFill>
                  <a:schemeClr val="tx1">
                    <a:lumMod val="75000"/>
                    <a:lumOff val="25000"/>
                  </a:schemeClr>
                </a:solidFill>
                <a:latin typeface="+mj-lt"/>
                <a:ea typeface="+mj-ea"/>
                <a:cs typeface="+mj-cs"/>
              </a:rPr>
              <a:t>The racking system is designed for automated </a:t>
            </a:r>
          </a:p>
          <a:p>
            <a:pPr defTabSz="914400">
              <a:lnSpc>
                <a:spcPct val="85000"/>
              </a:lnSpc>
              <a:spcBef>
                <a:spcPct val="0"/>
              </a:spcBef>
            </a:pPr>
            <a:r>
              <a:rPr lang="en-US" sz="4800" spc="-50" dirty="0">
                <a:solidFill>
                  <a:schemeClr val="tx1">
                    <a:lumMod val="75000"/>
                    <a:lumOff val="25000"/>
                  </a:schemeClr>
                </a:solidFill>
                <a:latin typeface="+mj-lt"/>
                <a:ea typeface="+mj-ea"/>
                <a:cs typeface="+mj-cs"/>
              </a:rPr>
              <a:t>installation.</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0729" y="2600775"/>
            <a:ext cx="4983868" cy="28951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1014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261" b="97706" l="7186" r="95210"/>
                    </a14:imgEffect>
                  </a14:imgLayer>
                </a14:imgProps>
              </a:ext>
            </a:extLst>
          </a:blip>
          <a:stretch>
            <a:fillRect/>
          </a:stretch>
        </p:blipFill>
        <p:spPr>
          <a:xfrm>
            <a:off x="423223" y="1872158"/>
            <a:ext cx="4127833" cy="4310743"/>
          </a:xfrm>
          <a:prstGeom prst="rect">
            <a:avLst/>
          </a:prstGeom>
        </p:spPr>
      </p:pic>
      <p:sp>
        <p:nvSpPr>
          <p:cNvPr id="5" name="TextBox 4"/>
          <p:cNvSpPr txBox="1"/>
          <p:nvPr/>
        </p:nvSpPr>
        <p:spPr>
          <a:xfrm>
            <a:off x="732276" y="478951"/>
            <a:ext cx="8833757" cy="1353576"/>
          </a:xfrm>
          <a:prstGeom prst="rect">
            <a:avLst/>
          </a:prstGeom>
          <a:noFill/>
        </p:spPr>
        <p:txBody>
          <a:bodyPr wrap="square" rtlCol="0">
            <a:spAutoFit/>
          </a:bodyPr>
          <a:lstStyle/>
          <a:p>
            <a:pPr defTabSz="914400">
              <a:lnSpc>
                <a:spcPct val="85000"/>
              </a:lnSpc>
              <a:spcBef>
                <a:spcPct val="0"/>
              </a:spcBef>
            </a:pPr>
            <a:r>
              <a:rPr lang="en-US" sz="4800" spc="-50" dirty="0">
                <a:solidFill>
                  <a:schemeClr val="tx1">
                    <a:lumMod val="75000"/>
                    <a:lumOff val="25000"/>
                  </a:schemeClr>
                </a:solidFill>
                <a:latin typeface="+mj-lt"/>
                <a:ea typeface="+mj-ea"/>
                <a:cs typeface="+mj-cs"/>
              </a:rPr>
              <a:t>The Racking System will utilize that frame of the Spartan Superway.</a:t>
            </a:r>
          </a:p>
        </p:txBody>
      </p:sp>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685" b="89888" l="2558" r="89770">
                        <a14:backgroundMark x1="13555" y1="13483" x2="13555" y2="13483"/>
                        <a14:backgroundMark x1="24041" y1="13483" x2="24041" y2="13483"/>
                        <a14:backgroundMark x1="25064" y1="25843" x2="25064" y2="25843"/>
                      </a14:backgroundRemoval>
                    </a14:imgEffect>
                  </a14:imgLayer>
                </a14:imgProps>
              </a:ext>
              <a:ext uri="{28A0092B-C50C-407E-A947-70E740481C1C}">
                <a14:useLocalDpi xmlns:a14="http://schemas.microsoft.com/office/drawing/2010/main" val="0"/>
              </a:ext>
            </a:extLst>
          </a:blip>
          <a:stretch>
            <a:fillRect/>
          </a:stretch>
        </p:blipFill>
        <p:spPr>
          <a:xfrm>
            <a:off x="7081812" y="1969506"/>
            <a:ext cx="5393217" cy="4910447"/>
          </a:xfrm>
          <a:prstGeom prst="rect">
            <a:avLst/>
          </a:prstGeom>
        </p:spPr>
      </p:pic>
      <p:sp>
        <p:nvSpPr>
          <p:cNvPr id="9" name="Right Arrow 8"/>
          <p:cNvSpPr/>
          <p:nvPr/>
        </p:nvSpPr>
        <p:spPr>
          <a:xfrm>
            <a:off x="6122005" y="2913925"/>
            <a:ext cx="1238491" cy="23149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657600" y="1908303"/>
            <a:ext cx="2425833" cy="209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7"/>
          <a:stretch>
            <a:fillRect/>
          </a:stretch>
        </p:blipFill>
        <p:spPr>
          <a:xfrm>
            <a:off x="4049486" y="2291908"/>
            <a:ext cx="1667506" cy="1294825"/>
          </a:xfrm>
          <a:prstGeom prst="rect">
            <a:avLst/>
          </a:prstGeom>
        </p:spPr>
      </p:pic>
      <p:sp>
        <p:nvSpPr>
          <p:cNvPr id="12" name="Right Arrow 11"/>
          <p:cNvSpPr/>
          <p:nvPr/>
        </p:nvSpPr>
        <p:spPr>
          <a:xfrm rot="9809547">
            <a:off x="3219106" y="5316173"/>
            <a:ext cx="1238491" cy="23149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64962" y="4081566"/>
            <a:ext cx="2704297" cy="212684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8"/>
          <a:stretch>
            <a:fillRect/>
          </a:stretch>
        </p:blipFill>
        <p:spPr>
          <a:xfrm>
            <a:off x="4995270" y="4321802"/>
            <a:ext cx="1488569" cy="1567112"/>
          </a:xfrm>
          <a:prstGeom prst="rect">
            <a:avLst/>
          </a:prstGeom>
        </p:spPr>
      </p:pic>
    </p:spTree>
    <p:extLst>
      <p:ext uri="{BB962C8B-B14F-4D97-AF65-F5344CB8AC3E}">
        <p14:creationId xmlns:p14="http://schemas.microsoft.com/office/powerpoint/2010/main" val="86672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0" grpId="1" animBg="1"/>
      <p:bldP spid="12" grpId="1"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cas\Documents\Solar Design\Capoeira invertida\`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404" y="2059016"/>
            <a:ext cx="6343708" cy="40232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ucas\Documents\Solar Design\Capoeira invertida\1.png"/>
          <p:cNvPicPr>
            <a:picLocks noChangeAspect="1" noChangeArrowheads="1"/>
          </p:cNvPicPr>
          <p:nvPr/>
        </p:nvPicPr>
        <p:blipFill rotWithShape="1">
          <a:blip r:embed="rId4">
            <a:extLst>
              <a:ext uri="{28A0092B-C50C-407E-A947-70E740481C1C}">
                <a14:useLocalDpi xmlns:a14="http://schemas.microsoft.com/office/drawing/2010/main" val="0"/>
              </a:ext>
            </a:extLst>
          </a:blip>
          <a:srcRect l="16948" t="10682" r="23543" b="14468"/>
          <a:stretch/>
        </p:blipFill>
        <p:spPr bwMode="auto">
          <a:xfrm>
            <a:off x="195722" y="1792839"/>
            <a:ext cx="5455578" cy="414614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de seta reta 4"/>
          <p:cNvCxnSpPr/>
          <p:nvPr/>
        </p:nvCxnSpPr>
        <p:spPr>
          <a:xfrm flipH="1">
            <a:off x="4715837" y="3005438"/>
            <a:ext cx="822960" cy="1097280"/>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6" name="CaixaDeTexto 5"/>
          <p:cNvSpPr txBox="1"/>
          <p:nvPr/>
        </p:nvSpPr>
        <p:spPr>
          <a:xfrm>
            <a:off x="4993754" y="2682093"/>
            <a:ext cx="1315093" cy="400110"/>
          </a:xfrm>
          <a:prstGeom prst="rect">
            <a:avLst/>
          </a:prstGeom>
          <a:noFill/>
        </p:spPr>
        <p:txBody>
          <a:bodyPr wrap="square" rtlCol="0">
            <a:spAutoFit/>
          </a:bodyPr>
          <a:lstStyle/>
          <a:p>
            <a:r>
              <a:rPr lang="en-US" sz="2000" b="1" dirty="0">
                <a:solidFill>
                  <a:srgbClr val="FF0000"/>
                </a:solidFill>
              </a:rPr>
              <a:t>Maximizer</a:t>
            </a:r>
          </a:p>
        </p:txBody>
      </p:sp>
      <p:cxnSp>
        <p:nvCxnSpPr>
          <p:cNvPr id="10" name="Conector de seta reta 9"/>
          <p:cNvCxnSpPr/>
          <p:nvPr/>
        </p:nvCxnSpPr>
        <p:spPr>
          <a:xfrm flipV="1">
            <a:off x="6308847" y="3865910"/>
            <a:ext cx="842481" cy="14059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p:nvPr/>
        </p:nvCxnSpPr>
        <p:spPr>
          <a:xfrm flipV="1">
            <a:off x="6915537" y="4102718"/>
            <a:ext cx="513708" cy="11691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CaixaDeTexto 16"/>
          <p:cNvSpPr txBox="1"/>
          <p:nvPr/>
        </p:nvSpPr>
        <p:spPr>
          <a:xfrm>
            <a:off x="5805413" y="5126804"/>
            <a:ext cx="1273996" cy="369332"/>
          </a:xfrm>
          <a:prstGeom prst="rect">
            <a:avLst/>
          </a:prstGeom>
          <a:noFill/>
        </p:spPr>
        <p:txBody>
          <a:bodyPr wrap="square" rtlCol="0">
            <a:spAutoFit/>
          </a:bodyPr>
          <a:lstStyle/>
          <a:p>
            <a:r>
              <a:rPr lang="en-US" b="1" dirty="0">
                <a:solidFill>
                  <a:srgbClr val="FF0000"/>
                </a:solidFill>
              </a:rPr>
              <a:t>Connectors</a:t>
            </a:r>
          </a:p>
        </p:txBody>
      </p:sp>
      <p:cxnSp>
        <p:nvCxnSpPr>
          <p:cNvPr id="22" name="Conector de seta reta 21"/>
          <p:cNvCxnSpPr/>
          <p:nvPr/>
        </p:nvCxnSpPr>
        <p:spPr>
          <a:xfrm flipH="1" flipV="1">
            <a:off x="8373439" y="4687298"/>
            <a:ext cx="205482" cy="125168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CaixaDeTexto 23"/>
          <p:cNvSpPr txBox="1"/>
          <p:nvPr/>
        </p:nvSpPr>
        <p:spPr>
          <a:xfrm>
            <a:off x="8291245" y="5897636"/>
            <a:ext cx="1150706" cy="369332"/>
          </a:xfrm>
          <a:prstGeom prst="rect">
            <a:avLst/>
          </a:prstGeom>
          <a:noFill/>
        </p:spPr>
        <p:txBody>
          <a:bodyPr wrap="square" rtlCol="0">
            <a:spAutoFit/>
          </a:bodyPr>
          <a:lstStyle/>
          <a:p>
            <a:r>
              <a:rPr lang="en-US" b="1" dirty="0">
                <a:solidFill>
                  <a:srgbClr val="FF0000"/>
                </a:solidFill>
              </a:rPr>
              <a:t>Wire</a:t>
            </a:r>
          </a:p>
        </p:txBody>
      </p:sp>
      <p:cxnSp>
        <p:nvCxnSpPr>
          <p:cNvPr id="26" name="Conector de seta reta 25"/>
          <p:cNvCxnSpPr/>
          <p:nvPr/>
        </p:nvCxnSpPr>
        <p:spPr>
          <a:xfrm flipH="1">
            <a:off x="8476180" y="2383604"/>
            <a:ext cx="2208944" cy="148230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ector de seta reta 27"/>
          <p:cNvCxnSpPr/>
          <p:nvPr/>
        </p:nvCxnSpPr>
        <p:spPr>
          <a:xfrm flipH="1">
            <a:off x="9760449" y="2383604"/>
            <a:ext cx="924675" cy="19212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CaixaDeTexto 28"/>
          <p:cNvSpPr txBox="1"/>
          <p:nvPr/>
        </p:nvSpPr>
        <p:spPr>
          <a:xfrm>
            <a:off x="9983056" y="2104297"/>
            <a:ext cx="2208944" cy="369332"/>
          </a:xfrm>
          <a:prstGeom prst="rect">
            <a:avLst/>
          </a:prstGeom>
          <a:noFill/>
        </p:spPr>
        <p:txBody>
          <a:bodyPr wrap="square" rtlCol="0">
            <a:spAutoFit/>
          </a:bodyPr>
          <a:lstStyle/>
          <a:p>
            <a:r>
              <a:rPr lang="en-US" b="1" dirty="0">
                <a:solidFill>
                  <a:srgbClr val="FF0000"/>
                </a:solidFill>
              </a:rPr>
              <a:t>Copper Pieces</a:t>
            </a:r>
          </a:p>
        </p:txBody>
      </p:sp>
      <p:sp>
        <p:nvSpPr>
          <p:cNvPr id="15" name="Title 1"/>
          <p:cNvSpPr>
            <a:spLocks noGrp="1"/>
          </p:cNvSpPr>
          <p:nvPr>
            <p:ph type="title"/>
          </p:nvPr>
        </p:nvSpPr>
        <p:spPr>
          <a:xfrm>
            <a:off x="1066057" y="776763"/>
            <a:ext cx="9882680" cy="853782"/>
          </a:xfrm>
        </p:spPr>
        <p:txBody>
          <a:bodyPr>
            <a:noAutofit/>
          </a:bodyPr>
          <a:lstStyle/>
          <a:p>
            <a:r>
              <a:rPr lang="en-US" sz="4400" dirty="0"/>
              <a:t>Blind-connecting maximizer for each panel</a:t>
            </a:r>
          </a:p>
        </p:txBody>
      </p:sp>
    </p:spTree>
    <p:extLst>
      <p:ext uri="{BB962C8B-B14F-4D97-AF65-F5344CB8AC3E}">
        <p14:creationId xmlns:p14="http://schemas.microsoft.com/office/powerpoint/2010/main" val="419783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ppt_x"/>
                                          </p:val>
                                        </p:tav>
                                        <p:tav tm="100000">
                                          <p:val>
                                            <p:strVal val="#ppt_x"/>
                                          </p:val>
                                        </p:tav>
                                      </p:tavLst>
                                    </p:anim>
                                    <p:anim calcmode="lin" valueType="num">
                                      <p:cBhvr additive="base">
                                        <p:cTn id="2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par>
                                <p:cTn id="43" presetID="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24"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06" y="1864964"/>
            <a:ext cx="5962650" cy="4444628"/>
          </a:xfrm>
          <a:prstGeom prst="rect">
            <a:avLst/>
          </a:prstGeom>
          <a:ln>
            <a:noFill/>
          </a:ln>
        </p:spPr>
      </p:pic>
      <p:sp>
        <p:nvSpPr>
          <p:cNvPr id="33" name="Title 1"/>
          <p:cNvSpPr>
            <a:spLocks noGrp="1"/>
          </p:cNvSpPr>
          <p:nvPr>
            <p:ph type="title"/>
          </p:nvPr>
        </p:nvSpPr>
        <p:spPr>
          <a:xfrm>
            <a:off x="1192696" y="685690"/>
            <a:ext cx="9322904" cy="853782"/>
          </a:xfrm>
        </p:spPr>
        <p:txBody>
          <a:bodyPr>
            <a:noAutofit/>
          </a:bodyPr>
          <a:lstStyle/>
          <a:p>
            <a:r>
              <a:rPr lang="en-US" sz="4400" dirty="0"/>
              <a:t>Why consider a higher installed capacity? </a:t>
            </a:r>
          </a:p>
        </p:txBody>
      </p:sp>
      <p:grpSp>
        <p:nvGrpSpPr>
          <p:cNvPr id="5" name="Group 4"/>
          <p:cNvGrpSpPr/>
          <p:nvPr/>
        </p:nvGrpSpPr>
        <p:grpSpPr>
          <a:xfrm>
            <a:off x="0" y="1723128"/>
            <a:ext cx="2218765" cy="500883"/>
            <a:chOff x="0" y="0"/>
            <a:chExt cx="3098370" cy="367312"/>
          </a:xfrm>
        </p:grpSpPr>
        <p:sp>
          <p:nvSpPr>
            <p:cNvPr id="6" name="Rectangle 5"/>
            <p:cNvSpPr/>
            <p:nvPr/>
          </p:nvSpPr>
          <p:spPr>
            <a:xfrm>
              <a:off x="0" y="0"/>
              <a:ext cx="3098370" cy="367312"/>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TextBox 6"/>
            <p:cNvSpPr txBox="1"/>
            <p:nvPr/>
          </p:nvSpPr>
          <p:spPr>
            <a:xfrm>
              <a:off x="0" y="0"/>
              <a:ext cx="3098370" cy="3673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889000">
                <a:lnSpc>
                  <a:spcPct val="90000"/>
                </a:lnSpc>
                <a:spcBef>
                  <a:spcPct val="0"/>
                </a:spcBef>
                <a:spcAft>
                  <a:spcPct val="5000"/>
                </a:spcAft>
              </a:pPr>
              <a:r>
                <a:rPr lang="en-US" sz="2000" kern="1200" dirty="0"/>
                <a:t>More leftover</a:t>
              </a:r>
              <a:r>
                <a:rPr lang="en-US" sz="2000" kern="1200" baseline="0" dirty="0"/>
                <a:t> energy</a:t>
              </a:r>
              <a:endParaRPr lang="en-US" sz="2000" kern="1200" dirty="0"/>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0425" y="1864964"/>
            <a:ext cx="5441575" cy="4353260"/>
          </a:xfrm>
          <a:prstGeom prst="rect">
            <a:avLst/>
          </a:prstGeom>
        </p:spPr>
      </p:pic>
      <p:grpSp>
        <p:nvGrpSpPr>
          <p:cNvPr id="8" name="Group 7"/>
          <p:cNvGrpSpPr/>
          <p:nvPr/>
        </p:nvGrpSpPr>
        <p:grpSpPr>
          <a:xfrm>
            <a:off x="8818405" y="5335760"/>
            <a:ext cx="3373595" cy="589147"/>
            <a:chOff x="8034422" y="3820886"/>
            <a:chExt cx="3373595" cy="589147"/>
          </a:xfrm>
        </p:grpSpPr>
        <p:sp>
          <p:nvSpPr>
            <p:cNvPr id="9" name="Rectangle 8"/>
            <p:cNvSpPr/>
            <p:nvPr/>
          </p:nvSpPr>
          <p:spPr>
            <a:xfrm>
              <a:off x="8034422" y="3820886"/>
              <a:ext cx="3373595" cy="58914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TextBox 9"/>
            <p:cNvSpPr txBox="1"/>
            <p:nvPr/>
          </p:nvSpPr>
          <p:spPr>
            <a:xfrm>
              <a:off x="8034422" y="3820886"/>
              <a:ext cx="3373595" cy="589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889000">
                <a:lnSpc>
                  <a:spcPct val="90000"/>
                </a:lnSpc>
                <a:spcBef>
                  <a:spcPct val="0"/>
                </a:spcBef>
                <a:spcAft>
                  <a:spcPct val="5000"/>
                </a:spcAft>
              </a:pPr>
              <a:r>
                <a:rPr lang="en-US" sz="2000" kern="1200" dirty="0"/>
                <a:t>Payback Period</a:t>
              </a:r>
            </a:p>
          </p:txBody>
        </p:sp>
      </p:grpSp>
    </p:spTree>
    <p:extLst>
      <p:ext uri="{BB962C8B-B14F-4D97-AF65-F5344CB8AC3E}">
        <p14:creationId xmlns:p14="http://schemas.microsoft.com/office/powerpoint/2010/main" val="1187195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94039" y="1920908"/>
          <a:ext cx="10864882" cy="4386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noGrp="1"/>
          </p:cNvSpPr>
          <p:nvPr>
            <p:ph type="title"/>
          </p:nvPr>
        </p:nvSpPr>
        <p:spPr>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chemeClr val="tx1"/>
                </a:solidFill>
              </a:rPr>
              <a:t>What is next?</a:t>
            </a:r>
          </a:p>
        </p:txBody>
      </p:sp>
    </p:spTree>
    <p:extLst>
      <p:ext uri="{BB962C8B-B14F-4D97-AF65-F5344CB8AC3E}">
        <p14:creationId xmlns:p14="http://schemas.microsoft.com/office/powerpoint/2010/main" val="257401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ucas\Desktop\exosun in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057" y="2071996"/>
            <a:ext cx="2572820" cy="71753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ucas\Desktop\Solaire Generation.png"/>
          <p:cNvPicPr>
            <a:picLocks noChangeAspect="1" noChangeArrowheads="1"/>
          </p:cNvPicPr>
          <p:nvPr/>
        </p:nvPicPr>
        <p:blipFill rotWithShape="1">
          <a:blip r:embed="rId3">
            <a:extLst>
              <a:ext uri="{28A0092B-C50C-407E-A947-70E740481C1C}">
                <a14:useLocalDpi xmlns:a14="http://schemas.microsoft.com/office/drawing/2010/main" val="0"/>
              </a:ext>
            </a:extLst>
          </a:blip>
          <a:srcRect t="14038" b="13606"/>
          <a:stretch/>
        </p:blipFill>
        <p:spPr bwMode="auto">
          <a:xfrm>
            <a:off x="704637" y="3226085"/>
            <a:ext cx="1904999" cy="13783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Lucas\Desktop\Mers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1451" y="1850879"/>
            <a:ext cx="2694398" cy="115976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Lucas\Desktop\solara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2347" y="3049351"/>
            <a:ext cx="3112605" cy="12657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Lucas\Desktop\Yaskaw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82533" y="1623428"/>
            <a:ext cx="2058819" cy="205881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Lucas\Desktop\tabuch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0436" y="4969250"/>
            <a:ext cx="2438400" cy="7162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Lucas\Desktop\Blue Oak.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1360" y="4840521"/>
            <a:ext cx="3451860" cy="84582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Lucas\Desktop\patriot.jpg"/>
          <p:cNvPicPr>
            <a:picLocks noChangeAspect="1" noChangeArrowheads="1"/>
          </p:cNvPicPr>
          <p:nvPr/>
        </p:nvPicPr>
        <p:blipFill rotWithShape="1">
          <a:blip r:embed="rId9">
            <a:extLst>
              <a:ext uri="{28A0092B-C50C-407E-A947-70E740481C1C}">
                <a14:useLocalDpi xmlns:a14="http://schemas.microsoft.com/office/drawing/2010/main" val="0"/>
              </a:ext>
            </a:extLst>
          </a:blip>
          <a:srcRect t="11229" b="12590"/>
          <a:stretch/>
        </p:blipFill>
        <p:spPr bwMode="auto">
          <a:xfrm>
            <a:off x="6252484" y="1830916"/>
            <a:ext cx="3149625" cy="119968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Lucas\Desktop\helio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81114" y="3158265"/>
            <a:ext cx="2039424" cy="1334123"/>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Lucas\Desktop\mos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17273" y="4969250"/>
            <a:ext cx="1996814" cy="66180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Lucas\Desktop\soltec.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82533" y="3455354"/>
            <a:ext cx="2289882" cy="11643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98172" y="760288"/>
            <a:ext cx="3370523" cy="977072"/>
          </a:xfrm>
          <a:prstGeom prst="rect">
            <a:avLst/>
          </a:prstGeom>
        </p:spPr>
      </p:pic>
      <p:sp>
        <p:nvSpPr>
          <p:cNvPr id="16" name="Title 1"/>
          <p:cNvSpPr txBox="1">
            <a:spLocks/>
          </p:cNvSpPr>
          <p:nvPr/>
        </p:nvSpPr>
        <p:spPr>
          <a:xfrm>
            <a:off x="1205249" y="883578"/>
            <a:ext cx="7795120" cy="853782"/>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b="1" dirty="0">
                <a:solidFill>
                  <a:schemeClr val="bg2">
                    <a:lumMod val="25000"/>
                  </a:schemeClr>
                </a:solidFill>
              </a:rPr>
              <a:t>Questions?</a:t>
            </a:r>
          </a:p>
        </p:txBody>
      </p:sp>
    </p:spTree>
    <p:extLst>
      <p:ext uri="{BB962C8B-B14F-4D97-AF65-F5344CB8AC3E}">
        <p14:creationId xmlns:p14="http://schemas.microsoft.com/office/powerpoint/2010/main" val="34287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Overview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536633"/>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714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p:cNvGraphicFramePr/>
          <p:nvPr/>
        </p:nvGraphicFramePr>
        <p:xfrm>
          <a:off x="1051560" y="1336886"/>
          <a:ext cx="1012698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Title 1"/>
          <p:cNvSpPr txBox="1">
            <a:spLocks noGrp="1"/>
          </p:cNvSpPr>
          <p:nvPr>
            <p:ph type="title"/>
          </p:nvPr>
        </p:nvSpPr>
        <p:spPr>
          <a:xfrm>
            <a:off x="754380" y="529"/>
            <a:ext cx="11094720" cy="1845734"/>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b="1" dirty="0">
                <a:solidFill>
                  <a:schemeClr val="tx1"/>
                </a:solidFill>
              </a:rPr>
              <a:t>Hitting five birds with one stone</a:t>
            </a:r>
          </a:p>
        </p:txBody>
      </p:sp>
    </p:spTree>
    <p:extLst>
      <p:ext uri="{BB962C8B-B14F-4D97-AF65-F5344CB8AC3E}">
        <p14:creationId xmlns:p14="http://schemas.microsoft.com/office/powerpoint/2010/main" val="25586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Power Estimation- Full Scale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4963" y="286603"/>
            <a:ext cx="3595419" cy="115180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443" y="1840214"/>
            <a:ext cx="5994140" cy="4007659"/>
          </a:xfrm>
          <a:prstGeom prst="rect">
            <a:avLst/>
          </a:prstGeom>
        </p:spPr>
      </p:pic>
      <p:pic>
        <p:nvPicPr>
          <p:cNvPr id="6" name="Picture 5"/>
          <p:cNvPicPr>
            <a:picLocks noChangeAspect="1"/>
          </p:cNvPicPr>
          <p:nvPr/>
        </p:nvPicPr>
        <p:blipFill>
          <a:blip r:embed="rId4"/>
          <a:stretch>
            <a:fillRect/>
          </a:stretch>
        </p:blipFill>
        <p:spPr>
          <a:xfrm>
            <a:off x="7051686" y="5425390"/>
            <a:ext cx="5133277" cy="755970"/>
          </a:xfrm>
          <a:prstGeom prst="rect">
            <a:avLst/>
          </a:prstGeom>
        </p:spPr>
      </p:pic>
      <p:sp>
        <p:nvSpPr>
          <p:cNvPr id="7" name="Title 1"/>
          <p:cNvSpPr txBox="1">
            <a:spLocks/>
          </p:cNvSpPr>
          <p:nvPr/>
        </p:nvSpPr>
        <p:spPr>
          <a:xfrm>
            <a:off x="276727" y="1413785"/>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a:t>Must know location and constraints</a:t>
            </a:r>
          </a:p>
          <a:p>
            <a:r>
              <a:rPr lang="en-US" sz="2400" dirty="0"/>
              <a:t> of the Spartan </a:t>
            </a:r>
            <a:r>
              <a:rPr lang="en-US" sz="2400" dirty="0" err="1"/>
              <a:t>Superway</a:t>
            </a:r>
            <a:r>
              <a:rPr lang="en-US" sz="2400" dirty="0"/>
              <a:t> transit system. </a:t>
            </a:r>
          </a:p>
        </p:txBody>
      </p:sp>
      <p:pic>
        <p:nvPicPr>
          <p:cNvPr id="8" name="Picture 7"/>
          <p:cNvPicPr>
            <a:picLocks noChangeAspect="1"/>
          </p:cNvPicPr>
          <p:nvPr/>
        </p:nvPicPr>
        <p:blipFill>
          <a:blip r:embed="rId5"/>
          <a:stretch>
            <a:fillRect/>
          </a:stretch>
        </p:blipFill>
        <p:spPr>
          <a:xfrm>
            <a:off x="-2800036" y="3295120"/>
            <a:ext cx="11198079" cy="1964952"/>
          </a:xfrm>
          <a:prstGeom prst="rect">
            <a:avLst/>
          </a:prstGeom>
        </p:spPr>
      </p:pic>
    </p:spTree>
    <p:extLst>
      <p:ext uri="{BB962C8B-B14F-4D97-AF65-F5344CB8AC3E}">
        <p14:creationId xmlns:p14="http://schemas.microsoft.com/office/powerpoint/2010/main" val="115524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noGrp="1"/>
          </p:cNvSpPr>
          <p:nvPr>
            <p:ph type="title"/>
          </p:nvPr>
        </p:nvSpPr>
        <p:spPr>
          <a:xfrm>
            <a:off x="1025091" y="286603"/>
            <a:ext cx="10058400" cy="1450757"/>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b="1" dirty="0">
                <a:solidFill>
                  <a:schemeClr val="tx1"/>
                </a:solidFill>
              </a:rPr>
              <a:t>Pod capacity will be traffic dependent</a:t>
            </a:r>
          </a:p>
        </p:txBody>
      </p:sp>
      <p:graphicFrame>
        <p:nvGraphicFramePr>
          <p:cNvPr id="11" name="Chart 10"/>
          <p:cNvGraphicFramePr>
            <a:graphicFrameLocks/>
          </p:cNvGraphicFramePr>
          <p:nvPr/>
        </p:nvGraphicFramePr>
        <p:xfrm>
          <a:off x="376594" y="1737360"/>
          <a:ext cx="8916696" cy="4663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 11"/>
          <p:cNvGraphicFramePr/>
          <p:nvPr/>
        </p:nvGraphicFramePr>
        <p:xfrm>
          <a:off x="6438122" y="1586204"/>
          <a:ext cx="5337836" cy="35269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425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914082" y="1846263"/>
          <a:ext cx="10561637" cy="4417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1356" y="3337560"/>
            <a:ext cx="5752643" cy="1493198"/>
          </a:xfrm>
          <a:prstGeom prst="rect">
            <a:avLst/>
          </a:prstGeom>
        </p:spPr>
      </p:pic>
      <p:sp>
        <p:nvSpPr>
          <p:cNvPr id="7" name="TextBox 6"/>
          <p:cNvSpPr txBox="1"/>
          <p:nvPr/>
        </p:nvSpPr>
        <p:spPr>
          <a:xfrm flipH="1">
            <a:off x="1402079" y="6372543"/>
            <a:ext cx="10904220" cy="523220"/>
          </a:xfrm>
          <a:prstGeom prst="rect">
            <a:avLst/>
          </a:prstGeom>
          <a:noFill/>
        </p:spPr>
        <p:txBody>
          <a:bodyPr wrap="square" rtlCol="0">
            <a:spAutoFit/>
          </a:bodyPr>
          <a:lstStyle/>
          <a:p>
            <a:r>
              <a:rPr lang="en-US" sz="1400" baseline="30000" dirty="0">
                <a:solidFill>
                  <a:schemeClr val="bg1"/>
                </a:solidFill>
              </a:rPr>
              <a:t>2</a:t>
            </a:r>
            <a:r>
              <a:rPr lang="en-US" sz="1400" dirty="0">
                <a:solidFill>
                  <a:schemeClr val="bg1"/>
                </a:solidFill>
              </a:rPr>
              <a:t>Anderson, J. E. (1988). What determines transit energy use? Journal of Advanced Transportation ATR, 22(2), 108-132. doi:10.1002/atr.5670220203 </a:t>
            </a:r>
          </a:p>
          <a:p>
            <a:endParaRPr lang="en-US" sz="1400" dirty="0">
              <a:solidFill>
                <a:schemeClr val="bg1"/>
              </a:solidFill>
            </a:endParaRPr>
          </a:p>
        </p:txBody>
      </p:sp>
      <p:sp>
        <p:nvSpPr>
          <p:cNvPr id="9" name="Title 1"/>
          <p:cNvSpPr txBox="1">
            <a:spLocks noGrp="1"/>
          </p:cNvSpPr>
          <p:nvPr>
            <p:ph type="title"/>
          </p:nvPr>
        </p:nvSpPr>
        <p:spPr>
          <a:xfrm>
            <a:off x="640080" y="7427"/>
            <a:ext cx="11094720" cy="1845734"/>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chemeClr val="tx1"/>
                </a:solidFill>
              </a:rPr>
              <a:t>How to account for power consumption?</a:t>
            </a:r>
          </a:p>
        </p:txBody>
      </p:sp>
    </p:spTree>
    <p:extLst>
      <p:ext uri="{BB962C8B-B14F-4D97-AF65-F5344CB8AC3E}">
        <p14:creationId xmlns:p14="http://schemas.microsoft.com/office/powerpoint/2010/main" val="35879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1171276" y="-278479"/>
            <a:ext cx="11552237" cy="1844675"/>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b="1" dirty="0">
                <a:solidFill>
                  <a:schemeClr val="tx1"/>
                </a:solidFill>
              </a:rPr>
              <a:t>Overall Pod Car Losses</a:t>
            </a:r>
          </a:p>
        </p:txBody>
      </p:sp>
      <p:sp>
        <p:nvSpPr>
          <p:cNvPr id="14" name="TextBox 13"/>
          <p:cNvSpPr txBox="1"/>
          <p:nvPr/>
        </p:nvSpPr>
        <p:spPr>
          <a:xfrm>
            <a:off x="7511423" y="5561561"/>
            <a:ext cx="4209101" cy="461665"/>
          </a:xfrm>
          <a:prstGeom prst="rect">
            <a:avLst/>
          </a:prstGeom>
          <a:noFill/>
        </p:spPr>
        <p:txBody>
          <a:bodyPr wrap="none" rtlCol="0">
            <a:spAutoFit/>
          </a:bodyPr>
          <a:lstStyle/>
          <a:p>
            <a:r>
              <a:rPr lang="en-US" sz="2400" dirty="0"/>
              <a:t>Drag Force Losses= 5.09 kW/car </a:t>
            </a:r>
          </a:p>
        </p:txBody>
      </p:sp>
      <p:sp>
        <p:nvSpPr>
          <p:cNvPr id="2" name="TextBox 1"/>
          <p:cNvSpPr txBox="1"/>
          <p:nvPr/>
        </p:nvSpPr>
        <p:spPr>
          <a:xfrm>
            <a:off x="9914465" y="5030322"/>
            <a:ext cx="2026828" cy="584775"/>
          </a:xfrm>
          <a:prstGeom prst="rect">
            <a:avLst/>
          </a:prstGeom>
          <a:noFill/>
        </p:spPr>
        <p:txBody>
          <a:bodyPr wrap="square" rtlCol="0">
            <a:spAutoFit/>
          </a:bodyPr>
          <a:lstStyle/>
          <a:p>
            <a:r>
              <a:rPr lang="en-US" sz="3200" dirty="0"/>
              <a:t>C</a:t>
            </a:r>
            <a:r>
              <a:rPr lang="en-US" sz="3200" baseline="-25000" dirty="0"/>
              <a:t>d</a:t>
            </a:r>
            <a:r>
              <a:rPr lang="en-US" sz="3200" dirty="0"/>
              <a:t>=0.65</a:t>
            </a:r>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r="25439" b="10526"/>
          <a:stretch/>
        </p:blipFill>
        <p:spPr bwMode="auto">
          <a:xfrm>
            <a:off x="192672" y="2609263"/>
            <a:ext cx="3736613" cy="27808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3" name="Picture 2"/>
          <p:cNvPicPr>
            <a:picLocks noChangeAspect="1"/>
          </p:cNvPicPr>
          <p:nvPr/>
        </p:nvPicPr>
        <p:blipFill>
          <a:blip r:embed="rId4"/>
          <a:stretch>
            <a:fillRect/>
          </a:stretch>
        </p:blipFill>
        <p:spPr>
          <a:xfrm>
            <a:off x="2469551" y="2076539"/>
            <a:ext cx="6818093" cy="4090856"/>
          </a:xfrm>
          <a:prstGeom prst="rect">
            <a:avLst/>
          </a:prstGeom>
        </p:spPr>
      </p:pic>
      <p:sp>
        <p:nvSpPr>
          <p:cNvPr id="10" name="TextBox 9"/>
          <p:cNvSpPr txBox="1"/>
          <p:nvPr/>
        </p:nvSpPr>
        <p:spPr>
          <a:xfrm>
            <a:off x="-4044" y="5577019"/>
            <a:ext cx="5096460" cy="461665"/>
          </a:xfrm>
          <a:prstGeom prst="rect">
            <a:avLst/>
          </a:prstGeom>
          <a:noFill/>
        </p:spPr>
        <p:txBody>
          <a:bodyPr wrap="none" rtlCol="0">
            <a:spAutoFit/>
          </a:bodyPr>
          <a:lstStyle/>
          <a:p>
            <a:r>
              <a:rPr lang="en-US" sz="2400" dirty="0"/>
              <a:t>Rolling Resistance Losses= 1.00 kW/car </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9158" y="2811913"/>
            <a:ext cx="4912842" cy="1970557"/>
          </a:xfrm>
          <a:prstGeom prst="rect">
            <a:avLst/>
          </a:prstGeom>
        </p:spPr>
      </p:pic>
      <p:sp>
        <p:nvSpPr>
          <p:cNvPr id="13" name="Title 1"/>
          <p:cNvSpPr txBox="1">
            <a:spLocks/>
          </p:cNvSpPr>
          <p:nvPr/>
        </p:nvSpPr>
        <p:spPr>
          <a:xfrm>
            <a:off x="1171276" y="971610"/>
            <a:ext cx="11859252"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a:t>Overall pod consumption due to loss variable losses is 13.49 kW per car</a:t>
            </a:r>
          </a:p>
          <a:p>
            <a:r>
              <a:rPr lang="en-US" sz="2400" dirty="0"/>
              <a:t> </a:t>
            </a:r>
          </a:p>
        </p:txBody>
      </p:sp>
    </p:spTree>
    <p:extLst>
      <p:ext uri="{BB962C8B-B14F-4D97-AF65-F5344CB8AC3E}">
        <p14:creationId xmlns:p14="http://schemas.microsoft.com/office/powerpoint/2010/main" val="41290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2507" y="1893472"/>
            <a:ext cx="3057781" cy="4222168"/>
          </a:xfrm>
          <a:prstGeom prst="rect">
            <a:avLst/>
          </a:prstGeom>
        </p:spPr>
      </p:pic>
      <p:sp>
        <p:nvSpPr>
          <p:cNvPr id="150" name="Shape 150"/>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dirty="0">
                <a:solidFill>
                  <a:srgbClr val="3F3F3F"/>
                </a:solidFill>
                <a:latin typeface="Calibri"/>
                <a:ea typeface="Calibri"/>
                <a:cs typeface="Calibri"/>
                <a:sym typeface="Calibri"/>
              </a:rPr>
              <a:t>Energy</a:t>
            </a:r>
            <a:r>
              <a:rPr lang="en-US" sz="4800" b="0" i="0" u="none" strike="noStrike" cap="none" dirty="0">
                <a:solidFill>
                  <a:srgbClr val="3F3F3F"/>
                </a:solidFill>
                <a:latin typeface="Calibri"/>
                <a:ea typeface="Calibri"/>
                <a:cs typeface="Calibri"/>
                <a:sym typeface="Calibri"/>
              </a:rPr>
              <a:t> Estimation</a:t>
            </a:r>
          </a:p>
        </p:txBody>
      </p:sp>
      <p:sp>
        <p:nvSpPr>
          <p:cNvPr id="151" name="Shape 151"/>
          <p:cNvSpPr txBox="1">
            <a:spLocks noGrp="1"/>
          </p:cNvSpPr>
          <p:nvPr>
            <p:ph type="body" idx="1"/>
          </p:nvPr>
        </p:nvSpPr>
        <p:spPr>
          <a:xfrm>
            <a:off x="1097279" y="1845733"/>
            <a:ext cx="10058399" cy="4023360"/>
          </a:xfrm>
          <a:prstGeom prst="rect">
            <a:avLst/>
          </a:prstGeom>
          <a:noFill/>
          <a:ln>
            <a:noFill/>
          </a:ln>
        </p:spPr>
        <p:txBody>
          <a:bodyPr lIns="0" tIns="45700" rIns="0" bIns="45700" anchor="t" anchorCtr="0">
            <a:noAutofit/>
          </a:bodyPr>
          <a:lstStyle/>
          <a:p>
            <a:pPr marL="91440" marR="0" lvl="0" indent="-91440" algn="l" rtl="0">
              <a:lnSpc>
                <a:spcPct val="170000"/>
              </a:lnSpc>
              <a:spcBef>
                <a:spcPts val="0"/>
              </a:spcBef>
              <a:spcAft>
                <a:spcPts val="0"/>
              </a:spcAft>
              <a:buClr>
                <a:schemeClr val="accent1"/>
              </a:buClr>
              <a:buSzPct val="100000"/>
              <a:buFont typeface="Calibri"/>
              <a:buNone/>
            </a:pPr>
            <a:endParaRPr sz="2000" b="0" i="0" u="none" strike="noStrike" cap="none">
              <a:solidFill>
                <a:srgbClr val="3F3F3F"/>
              </a:solidFill>
              <a:latin typeface="Calibri"/>
              <a:ea typeface="Calibri"/>
              <a:cs typeface="Calibri"/>
              <a:sym typeface="Calibri"/>
            </a:endParaRPr>
          </a:p>
          <a:p>
            <a:pPr marL="91440" marR="0" lvl="0" indent="-91440" algn="l" rtl="0">
              <a:lnSpc>
                <a:spcPct val="90000"/>
              </a:lnSpc>
              <a:spcBef>
                <a:spcPts val="1400"/>
              </a:spcBef>
              <a:spcAft>
                <a:spcPts val="0"/>
              </a:spcAft>
              <a:buClr>
                <a:schemeClr val="accent1"/>
              </a:buClr>
              <a:buSzPct val="100000"/>
              <a:buFont typeface="Calibri"/>
              <a:buNone/>
            </a:pPr>
            <a:endParaRPr sz="2000" b="0" i="0" u="none" strike="noStrike" cap="none">
              <a:solidFill>
                <a:srgbClr val="3F3F3F"/>
              </a:solidFill>
              <a:latin typeface="Calibri"/>
              <a:ea typeface="Calibri"/>
              <a:cs typeface="Calibri"/>
              <a:sym typeface="Calibri"/>
            </a:endParaRPr>
          </a:p>
        </p:txBody>
      </p:sp>
      <p:pic>
        <p:nvPicPr>
          <p:cNvPr id="152" name="Shape 152"/>
          <p:cNvPicPr preferRelativeResize="0"/>
          <p:nvPr/>
        </p:nvPicPr>
        <p:blipFill rotWithShape="1">
          <a:blip r:embed="rId4">
            <a:alphaModFix/>
          </a:blip>
          <a:srcRect/>
          <a:stretch/>
        </p:blipFill>
        <p:spPr>
          <a:xfrm>
            <a:off x="7824963" y="286603"/>
            <a:ext cx="3595418" cy="1151806"/>
          </a:xfrm>
          <a:prstGeom prst="rect">
            <a:avLst/>
          </a:prstGeom>
          <a:noFill/>
          <a:ln>
            <a:noFill/>
          </a:ln>
        </p:spPr>
      </p:pic>
      <p:graphicFrame>
        <p:nvGraphicFramePr>
          <p:cNvPr id="154" name="Shape 154"/>
          <p:cNvGraphicFramePr/>
          <p:nvPr>
            <p:extLst>
              <p:ext uri="{D42A27DB-BD31-4B8C-83A1-F6EECF244321}">
                <p14:modId xmlns:p14="http://schemas.microsoft.com/office/powerpoint/2010/main" val="179781109"/>
              </p:ext>
            </p:extLst>
          </p:nvPr>
        </p:nvGraphicFramePr>
        <p:xfrm>
          <a:off x="227858" y="3197660"/>
          <a:ext cx="5251224" cy="1749480"/>
        </p:xfrm>
        <a:graphic>
          <a:graphicData uri="http://schemas.openxmlformats.org/drawingml/2006/table">
            <a:tbl>
              <a:tblPr>
                <a:noFill/>
              </a:tblPr>
              <a:tblGrid>
                <a:gridCol w="1083285">
                  <a:extLst>
                    <a:ext uri="{9D8B030D-6E8A-4147-A177-3AD203B41FA5}">
                      <a16:colId xmlns:a16="http://schemas.microsoft.com/office/drawing/2014/main" val="20000"/>
                    </a:ext>
                  </a:extLst>
                </a:gridCol>
                <a:gridCol w="1580891">
                  <a:extLst>
                    <a:ext uri="{9D8B030D-6E8A-4147-A177-3AD203B41FA5}">
                      <a16:colId xmlns:a16="http://schemas.microsoft.com/office/drawing/2014/main" val="20001"/>
                    </a:ext>
                  </a:extLst>
                </a:gridCol>
                <a:gridCol w="1137748">
                  <a:extLst>
                    <a:ext uri="{9D8B030D-6E8A-4147-A177-3AD203B41FA5}">
                      <a16:colId xmlns:a16="http://schemas.microsoft.com/office/drawing/2014/main" val="20002"/>
                    </a:ext>
                  </a:extLst>
                </a:gridCol>
                <a:gridCol w="1449300">
                  <a:extLst>
                    <a:ext uri="{9D8B030D-6E8A-4147-A177-3AD203B41FA5}">
                      <a16:colId xmlns:a16="http://schemas.microsoft.com/office/drawing/2014/main" val="20003"/>
                    </a:ext>
                  </a:extLst>
                </a:gridCol>
              </a:tblGrid>
              <a:tr h="956952">
                <a:tc rowSpan="2">
                  <a:txBody>
                    <a:bodyPr/>
                    <a:lstStyle/>
                    <a:p>
                      <a:pPr marL="0" marR="0" lvl="0" indent="0" algn="ctr" rtl="0">
                        <a:spcBef>
                          <a:spcPts val="0"/>
                        </a:spcBef>
                        <a:buSzPct val="25000"/>
                        <a:buNone/>
                      </a:pPr>
                      <a:r>
                        <a:rPr lang="en-US" sz="2000" u="none" strike="noStrike" cap="none" dirty="0"/>
                        <a:t>Energy</a:t>
                      </a:r>
                      <a:r>
                        <a:rPr lang="en-US" sz="1100" u="none" strike="noStrike" cap="none" dirty="0"/>
                        <a:t> </a:t>
                      </a:r>
                    </a:p>
                  </a:txBody>
                  <a:tcPr marL="0" marR="0" marT="0" marB="0" anchor="ctr"/>
                </a:tc>
                <a:tc>
                  <a:txBody>
                    <a:bodyPr/>
                    <a:lstStyle/>
                    <a:p>
                      <a:pPr marL="0" marR="0" lvl="0" indent="0" algn="ctr" rtl="0">
                        <a:spcBef>
                          <a:spcPts val="0"/>
                        </a:spcBef>
                        <a:buSzPct val="25000"/>
                        <a:buNone/>
                      </a:pPr>
                      <a:r>
                        <a:rPr lang="en-US" sz="2000" u="none" strike="noStrike" cap="none" dirty="0"/>
                        <a:t>                                                                                                                                                 28,490.20</a:t>
                      </a:r>
                    </a:p>
                  </a:txBody>
                  <a:tcPr marL="0" marR="0" marT="0" marB="0" anchor="ctr"/>
                </a:tc>
                <a:tc>
                  <a:txBody>
                    <a:bodyPr/>
                    <a:lstStyle/>
                    <a:p>
                      <a:pPr marL="0" marR="0" lvl="0" indent="0" algn="l" rtl="0">
                        <a:spcBef>
                          <a:spcPts val="0"/>
                        </a:spcBef>
                        <a:buSzPct val="25000"/>
                        <a:buNone/>
                      </a:pPr>
                      <a:r>
                        <a:rPr lang="en-US" sz="2000" u="none" strike="noStrike" cap="none" dirty="0"/>
                        <a:t>kWh</a:t>
                      </a:r>
                    </a:p>
                  </a:txBody>
                  <a:tcPr marL="0" marR="0" marT="0" marB="0" anchor="ctr"/>
                </a:tc>
                <a:tc>
                  <a:txBody>
                    <a:bodyPr/>
                    <a:lstStyle/>
                    <a:p>
                      <a:pPr marL="0" marR="0" lvl="0" indent="0" algn="ctr" rtl="0">
                        <a:spcBef>
                          <a:spcPts val="0"/>
                        </a:spcBef>
                        <a:buSzPct val="25000"/>
                        <a:buNone/>
                      </a:pPr>
                      <a:r>
                        <a:rPr lang="en-US" sz="2000" u="none" strike="noStrike" cap="none" dirty="0"/>
                        <a:t>per day</a:t>
                      </a:r>
                    </a:p>
                  </a:txBody>
                  <a:tcPr marL="0" marR="0" marT="0" marB="0" anchor="ctr"/>
                </a:tc>
                <a:extLst>
                  <a:ext uri="{0D108BD9-81ED-4DB2-BD59-A6C34878D82A}">
                    <a16:rowId xmlns:a16="http://schemas.microsoft.com/office/drawing/2014/main" val="10000"/>
                  </a:ext>
                </a:extLst>
              </a:tr>
              <a:tr h="792528">
                <a:tc vMerge="1">
                  <a:txBody>
                    <a:bodyPr/>
                    <a:lstStyle/>
                    <a:p>
                      <a:endParaRPr lang="en-US"/>
                    </a:p>
                  </a:txBody>
                  <a:tcPr/>
                </a:tc>
                <a:tc>
                  <a:txBody>
                    <a:bodyPr/>
                    <a:lstStyle/>
                    <a:p>
                      <a:pPr marL="0" marR="0" lvl="0" indent="0" algn="ctr" rtl="0">
                        <a:spcBef>
                          <a:spcPts val="0"/>
                        </a:spcBef>
                        <a:buSzPct val="25000"/>
                        <a:buNone/>
                      </a:pPr>
                      <a:r>
                        <a:rPr lang="en-US" sz="2000" u="none" strike="noStrike" cap="none" dirty="0"/>
                        <a:t>                                                                                                                                           10,403,242 </a:t>
                      </a:r>
                    </a:p>
                  </a:txBody>
                  <a:tcPr marL="0" marR="0" marT="0" marB="0" anchor="ctr"/>
                </a:tc>
                <a:tc>
                  <a:txBody>
                    <a:bodyPr/>
                    <a:lstStyle/>
                    <a:p>
                      <a:pPr marL="0" marR="0" lvl="0" indent="0" algn="l" rtl="0">
                        <a:spcBef>
                          <a:spcPts val="0"/>
                        </a:spcBef>
                        <a:buSzPct val="25000"/>
                        <a:buNone/>
                      </a:pPr>
                      <a:r>
                        <a:rPr lang="en-US" sz="2000" u="none" strike="noStrike" cap="none" dirty="0"/>
                        <a:t>kWh</a:t>
                      </a:r>
                    </a:p>
                  </a:txBody>
                  <a:tcPr marL="0" marR="0" marT="0" marB="0" anchor="ctr"/>
                </a:tc>
                <a:tc>
                  <a:txBody>
                    <a:bodyPr/>
                    <a:lstStyle/>
                    <a:p>
                      <a:pPr marL="0" marR="0" lvl="0" indent="0" algn="ctr" rtl="0">
                        <a:spcBef>
                          <a:spcPts val="0"/>
                        </a:spcBef>
                        <a:buSzPct val="25000"/>
                        <a:buNone/>
                      </a:pPr>
                      <a:r>
                        <a:rPr lang="en-US" sz="2000" u="none" strike="noStrike" cap="none" dirty="0"/>
                        <a:t>per year</a:t>
                      </a:r>
                    </a:p>
                  </a:txBody>
                  <a:tcPr marL="0" marR="0" marT="0" marB="0" anchor="ctr"/>
                </a:tc>
                <a:extLst>
                  <a:ext uri="{0D108BD9-81ED-4DB2-BD59-A6C34878D82A}">
                    <a16:rowId xmlns:a16="http://schemas.microsoft.com/office/drawing/2014/main" val="10001"/>
                  </a:ext>
                </a:extLst>
              </a:tr>
            </a:tbl>
          </a:graphicData>
        </a:graphic>
      </p:graphicFrame>
      <p:sp>
        <p:nvSpPr>
          <p:cNvPr id="159" name="Shape 159"/>
          <p:cNvSpPr/>
          <p:nvPr/>
        </p:nvSpPr>
        <p:spPr>
          <a:xfrm>
            <a:off x="1427792" y="4353393"/>
            <a:ext cx="1425678" cy="593747"/>
          </a:xfrm>
          <a:prstGeom prst="ellipse">
            <a:avLst/>
          </a:prstGeom>
          <a:noFill/>
          <a:ln w="1587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392131943"/>
                  </p:ext>
                </p:extLst>
              </p:nvPr>
            </p:nvGraphicFramePr>
            <p:xfrm>
              <a:off x="156652" y="1905103"/>
              <a:ext cx="5393635" cy="4237276"/>
            </p:xfrm>
            <a:graphic>
              <a:graphicData uri="http://schemas.openxmlformats.org/drawingml/2006/table">
                <a:tbl>
                  <a:tblPr/>
                  <a:tblGrid>
                    <a:gridCol w="2996817">
                      <a:extLst>
                        <a:ext uri="{9D8B030D-6E8A-4147-A177-3AD203B41FA5}">
                          <a16:colId xmlns:a16="http://schemas.microsoft.com/office/drawing/2014/main" val="2613651785"/>
                        </a:ext>
                      </a:extLst>
                    </a:gridCol>
                    <a:gridCol w="1219200">
                      <a:extLst>
                        <a:ext uri="{9D8B030D-6E8A-4147-A177-3AD203B41FA5}">
                          <a16:colId xmlns:a16="http://schemas.microsoft.com/office/drawing/2014/main" val="443277349"/>
                        </a:ext>
                      </a:extLst>
                    </a:gridCol>
                    <a:gridCol w="1177618">
                      <a:extLst>
                        <a:ext uri="{9D8B030D-6E8A-4147-A177-3AD203B41FA5}">
                          <a16:colId xmlns:a16="http://schemas.microsoft.com/office/drawing/2014/main" val="2077812551"/>
                        </a:ext>
                      </a:extLst>
                    </a:gridCol>
                  </a:tblGrid>
                  <a:tr h="209012">
                    <a:tc>
                      <a:txBody>
                        <a:bodyPr/>
                        <a:lstStyle/>
                        <a:p>
                          <a:pPr marL="0" marR="0">
                            <a:lnSpc>
                              <a:spcPct val="115000"/>
                            </a:lnSpc>
                            <a:spcBef>
                              <a:spcPts val="0"/>
                            </a:spcBef>
                            <a:spcAft>
                              <a:spcPts val="0"/>
                            </a:spcAft>
                          </a:pPr>
                          <a:r>
                            <a:rPr lang="en-GB" sz="1200" b="1" dirty="0">
                              <a:effectLst/>
                              <a:latin typeface="Times New Roman" panose="02020603050405020304" pitchFamily="18" charset="0"/>
                              <a:ea typeface="Times New Roman" panose="02020603050405020304" pitchFamily="18" charset="0"/>
                            </a:rPr>
                            <a:t>Variable</a:t>
                          </a:r>
                          <a:endParaRPr lang="en-US" sz="1200" b="1"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dirty="0">
                              <a:effectLst/>
                              <a:latin typeface="Times New Roman" panose="02020603050405020304" pitchFamily="18" charset="0"/>
                              <a:ea typeface="Times New Roman" panose="02020603050405020304" pitchFamily="18" charset="0"/>
                            </a:rPr>
                            <a:t>Value</a:t>
                          </a:r>
                          <a:endParaRPr lang="en-US" sz="1200" b="1"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dirty="0">
                              <a:effectLst/>
                              <a:latin typeface="Times New Roman" panose="02020603050405020304" pitchFamily="18" charset="0"/>
                              <a:ea typeface="Times New Roman" panose="02020603050405020304" pitchFamily="18" charset="0"/>
                            </a:rPr>
                            <a:t>Unit</a:t>
                          </a:r>
                          <a:endParaRPr lang="en-US" sz="1200" b="1"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3895979"/>
                      </a:ext>
                    </a:extLst>
                  </a:tr>
                  <a:tr h="260705">
                    <a:tc>
                      <a:txBody>
                        <a:bodyPr/>
                        <a:lstStyle/>
                        <a:p>
                          <a:pPr marL="145415" marR="0" indent="-145415">
                            <a:lnSpc>
                              <a:spcPct val="115000"/>
                            </a:lnSpc>
                            <a:spcBef>
                              <a:spcPts val="0"/>
                            </a:spcBef>
                            <a:spcAft>
                              <a:spcPts val="0"/>
                            </a:spcAft>
                          </a:pPr>
                          <a:r>
                            <a:rPr lang="en-GB" sz="1600" b="0">
                              <a:effectLst/>
                              <a:latin typeface="Times New Roman" panose="02020603050405020304" pitchFamily="18" charset="0"/>
                              <a:ea typeface="Times New Roman" panose="02020603050405020304" pitchFamily="18" charset="0"/>
                            </a:rPr>
                            <a:t>Gravitational acceleration</a:t>
                          </a:r>
                          <a:endParaRPr lang="en-US" sz="1600" b="0">
                            <a:effectLst/>
                            <a:latin typeface="Times New Roman" panose="02020603050405020304" pitchFamily="18" charset="0"/>
                            <a:ea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GB" sz="1600" b="0">
                              <a:effectLst/>
                              <a:latin typeface="Times New Roman" panose="02020603050405020304" pitchFamily="18" charset="0"/>
                              <a:ea typeface="Times New Roman" panose="02020603050405020304" pitchFamily="18" charset="0"/>
                            </a:rPr>
                            <a:t>9.81</a:t>
                          </a:r>
                          <a:endParaRPr lang="en-US" sz="1600" b="0">
                            <a:effectLst/>
                            <a:latin typeface="Times New Roman" panose="02020603050405020304" pitchFamily="18" charset="0"/>
                            <a:ea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GB" sz="1600" b="0" dirty="0">
                              <a:effectLst/>
                              <a:latin typeface="Times New Roman" panose="02020603050405020304" pitchFamily="18" charset="0"/>
                              <a:ea typeface="Times New Roman" panose="02020603050405020304" pitchFamily="18" charset="0"/>
                            </a:rPr>
                            <a:t>m/s</a:t>
                          </a:r>
                          <a:r>
                            <a:rPr lang="en-GB" sz="1600" b="0" baseline="30000" dirty="0">
                              <a:effectLst/>
                              <a:latin typeface="Times New Roman" panose="02020603050405020304" pitchFamily="18" charset="0"/>
                              <a:ea typeface="Times New Roman" panose="02020603050405020304" pitchFamily="18" charset="0"/>
                            </a:rPr>
                            <a:t>2</a:t>
                          </a:r>
                          <a:endParaRPr lang="en-US" sz="1600" b="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25876131"/>
                      </a:ext>
                    </a:extLst>
                  </a:tr>
                  <a:tr h="282020">
                    <a:tc>
                      <a:txBody>
                        <a:bodyPr/>
                        <a:lstStyle/>
                        <a:p>
                          <a:pPr marL="145415" marR="0" indent="-145415">
                            <a:lnSpc>
                              <a:spcPct val="115000"/>
                            </a:lnSpc>
                            <a:spcBef>
                              <a:spcPts val="0"/>
                            </a:spcBef>
                            <a:spcAft>
                              <a:spcPts val="0"/>
                            </a:spcAft>
                          </a:pPr>
                          <a:r>
                            <a:rPr lang="en-GB" sz="1600" b="0">
                              <a:effectLst/>
                              <a:latin typeface="Times New Roman" panose="02020603050405020304" pitchFamily="18" charset="0"/>
                              <a:ea typeface="Times New Roman" panose="02020603050405020304" pitchFamily="18" charset="0"/>
                            </a:rPr>
                            <a:t>Auxiliary power</a:t>
                          </a:r>
                          <a:endParaRPr lang="en-US" sz="1600" b="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GB" sz="1600" b="0" i="1">
                                    <a:effectLst/>
                                    <a:latin typeface="Cambria Math" panose="02040503050406030204" pitchFamily="18" charset="0"/>
                                    <a:ea typeface="Times New Roman" panose="02020603050405020304" pitchFamily="18" charset="0"/>
                                  </a:rPr>
                                  <m:t>3500</m:t>
                                </m:r>
                              </m:oMath>
                            </m:oMathPara>
                          </a14:m>
                          <a:endParaRPr lang="en-US" sz="1600" b="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marL="0" marR="0">
                            <a:lnSpc>
                              <a:spcPct val="115000"/>
                            </a:lnSpc>
                            <a:spcBef>
                              <a:spcPts val="0"/>
                            </a:spcBef>
                            <a:spcAft>
                              <a:spcPts val="0"/>
                            </a:spcAft>
                          </a:pPr>
                          <a:r>
                            <a:rPr lang="en-GB" sz="1600" b="0" dirty="0">
                              <a:effectLst/>
                              <a:latin typeface="Times New Roman" panose="02020603050405020304" pitchFamily="18" charset="0"/>
                              <a:ea typeface="Times New Roman" panose="02020603050405020304" pitchFamily="18" charset="0"/>
                            </a:rPr>
                            <a:t>kW</a:t>
                          </a:r>
                          <a:endParaRPr lang="en-US" sz="1600" b="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2735124955"/>
                      </a:ext>
                    </a:extLst>
                  </a:tr>
                  <a:tr h="260705">
                    <a:tc>
                      <a:txBody>
                        <a:bodyPr/>
                        <a:lstStyle/>
                        <a:p>
                          <a:pPr marL="145415" marR="0" indent="-145415">
                            <a:lnSpc>
                              <a:spcPct val="115000"/>
                            </a:lnSpc>
                            <a:spcBef>
                              <a:spcPts val="0"/>
                            </a:spcBef>
                            <a:spcAft>
                              <a:spcPts val="0"/>
                            </a:spcAft>
                          </a:pPr>
                          <a:r>
                            <a:rPr lang="en-GB" sz="1600" b="0" dirty="0">
                              <a:effectLst/>
                              <a:latin typeface="Times New Roman" panose="02020603050405020304" pitchFamily="18" charset="0"/>
                              <a:ea typeface="Times New Roman" panose="02020603050405020304" pitchFamily="18" charset="0"/>
                            </a:rPr>
                            <a:t>Time</a:t>
                          </a:r>
                          <a:endParaRPr lang="en-US" sz="1600" b="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marL="0" marR="0">
                            <a:lnSpc>
                              <a:spcPct val="115000"/>
                            </a:lnSpc>
                            <a:spcBef>
                              <a:spcPts val="0"/>
                            </a:spcBef>
                            <a:spcAft>
                              <a:spcPts val="0"/>
                            </a:spcAft>
                          </a:pPr>
                          <a:r>
                            <a:rPr lang="en-GB" sz="1600" b="0">
                              <a:effectLst/>
                              <a:latin typeface="Times New Roman" panose="02020603050405020304" pitchFamily="18" charset="0"/>
                              <a:ea typeface="Times New Roman" panose="02020603050405020304" pitchFamily="18" charset="0"/>
                            </a:rPr>
                            <a:t>293</a:t>
                          </a:r>
                          <a:endParaRPr lang="en-US" sz="1600" b="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marL="0" marR="0">
                            <a:lnSpc>
                              <a:spcPct val="115000"/>
                            </a:lnSpc>
                            <a:spcBef>
                              <a:spcPts val="0"/>
                            </a:spcBef>
                            <a:spcAft>
                              <a:spcPts val="0"/>
                            </a:spcAft>
                          </a:pPr>
                          <a:r>
                            <a:rPr lang="en-GB" sz="1600" b="0" dirty="0">
                              <a:effectLst/>
                              <a:latin typeface="Times New Roman" panose="02020603050405020304" pitchFamily="18" charset="0"/>
                              <a:ea typeface="Times New Roman" panose="02020603050405020304" pitchFamily="18" charset="0"/>
                            </a:rPr>
                            <a:t>s</a:t>
                          </a:r>
                          <a:endParaRPr lang="en-US" sz="1600" b="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2884573079"/>
                      </a:ext>
                    </a:extLst>
                  </a:tr>
                  <a:tr h="3224834">
                    <a:tc>
                      <a:txBody>
                        <a:bodyPr/>
                        <a:lstStyle/>
                        <a:p>
                          <a:pPr marL="145415" marR="0" indent="-145415">
                            <a:lnSpc>
                              <a:spcPct val="115000"/>
                            </a:lnSpc>
                            <a:spcBef>
                              <a:spcPts val="0"/>
                            </a:spcBef>
                            <a:spcAft>
                              <a:spcPts val="0"/>
                            </a:spcAft>
                          </a:pPr>
                          <a:r>
                            <a:rPr lang="en-GB" sz="1600" b="0" dirty="0">
                              <a:effectLst/>
                              <a:latin typeface="Times New Roman" panose="02020603050405020304" pitchFamily="18" charset="0"/>
                              <a:ea typeface="Times New Roman" panose="02020603050405020304" pitchFamily="18" charset="0"/>
                            </a:rPr>
                            <a:t>Efficiency of the motor</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Number of vehicles</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Mass (vehicle)</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Operating speed</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Air density</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Coefficient of air drag</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Wind speed	</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Average distance between stops</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Maximum acceleration</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Rolling resistance coefficients</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       C</a:t>
                          </a:r>
                          <a:r>
                            <a:rPr lang="en-GB" sz="1600" b="0" baseline="-25000" dirty="0">
                              <a:effectLst/>
                              <a:latin typeface="Times New Roman" panose="02020603050405020304" pitchFamily="18" charset="0"/>
                              <a:ea typeface="Times New Roman" panose="02020603050405020304" pitchFamily="18" charset="0"/>
                            </a:rPr>
                            <a:t>1</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       C</a:t>
                          </a:r>
                          <a:r>
                            <a:rPr lang="en-GB" sz="1600" b="0" baseline="-25000" dirty="0">
                              <a:effectLst/>
                              <a:latin typeface="Times New Roman" panose="02020603050405020304" pitchFamily="18" charset="0"/>
                              <a:ea typeface="Times New Roman" panose="02020603050405020304" pitchFamily="18" charset="0"/>
                            </a:rPr>
                            <a:t>2</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Change in elevation</a:t>
                          </a:r>
                          <a:endParaRPr lang="en-US" sz="1600" b="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b="0" i="1" dirty="0">
                              <a:effectLst/>
                              <a:latin typeface="Times New Roman" panose="02020603050405020304" pitchFamily="18" charset="0"/>
                              <a:ea typeface="Times New Roman" panose="02020603050405020304" pitchFamily="18" charset="0"/>
                            </a:rPr>
                            <a:t>0.85</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i="1" dirty="0">
                              <a:effectLst/>
                              <a:latin typeface="Times New Roman" panose="02020603050405020304" pitchFamily="18" charset="0"/>
                              <a:ea typeface="Times New Roman" panose="02020603050405020304" pitchFamily="18" charset="0"/>
                            </a:rPr>
                            <a:t>150</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i="1" dirty="0">
                              <a:effectLst/>
                              <a:latin typeface="Times New Roman" panose="02020603050405020304" pitchFamily="18" charset="0"/>
                              <a:ea typeface="Times New Roman" panose="02020603050405020304" pitchFamily="18" charset="0"/>
                            </a:rPr>
                            <a:t>1900</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i="1" dirty="0">
                              <a:effectLst/>
                              <a:latin typeface="Times New Roman" panose="02020603050405020304" pitchFamily="18" charset="0"/>
                              <a:ea typeface="Times New Roman" panose="02020603050405020304" pitchFamily="18" charset="0"/>
                            </a:rPr>
                            <a:t>13.4</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i="1" dirty="0">
                              <a:effectLst/>
                              <a:latin typeface="Times New Roman" panose="02020603050405020304" pitchFamily="18" charset="0"/>
                              <a:ea typeface="Times New Roman" panose="02020603050405020304" pitchFamily="18" charset="0"/>
                            </a:rPr>
                            <a:t>1.225</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i="1" dirty="0">
                              <a:effectLst/>
                              <a:latin typeface="Times New Roman" panose="02020603050405020304" pitchFamily="18" charset="0"/>
                              <a:ea typeface="Times New Roman" panose="02020603050405020304" pitchFamily="18" charset="0"/>
                            </a:rPr>
                            <a:t>0.51</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i="1" dirty="0">
                              <a:effectLst/>
                              <a:latin typeface="Times New Roman" panose="02020603050405020304" pitchFamily="18" charset="0"/>
                              <a:ea typeface="Times New Roman" panose="02020603050405020304" pitchFamily="18" charset="0"/>
                            </a:rPr>
                            <a:t>9</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i="1" dirty="0">
                              <a:effectLst/>
                              <a:latin typeface="Times New Roman" panose="02020603050405020304" pitchFamily="18" charset="0"/>
                              <a:ea typeface="Times New Roman" panose="02020603050405020304" pitchFamily="18" charset="0"/>
                            </a:rPr>
                            <a:t>3500</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i="1" dirty="0">
                              <a:effectLst/>
                              <a:latin typeface="Times New Roman" panose="02020603050405020304" pitchFamily="18" charset="0"/>
                              <a:ea typeface="Times New Roman" panose="02020603050405020304" pitchFamily="18" charset="0"/>
                            </a:rPr>
                            <a:t>4</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i="1" dirty="0">
                              <a:effectLst/>
                              <a:latin typeface="Times New Roman" panose="02020603050405020304" pitchFamily="18" charset="0"/>
                              <a:ea typeface="Times New Roman" panose="02020603050405020304" pitchFamily="18" charset="0"/>
                            </a:rPr>
                            <a:t> </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i="1" dirty="0">
                              <a:effectLst/>
                              <a:latin typeface="Times New Roman" panose="02020603050405020304" pitchFamily="18" charset="0"/>
                              <a:ea typeface="Times New Roman" panose="02020603050405020304" pitchFamily="18" charset="0"/>
                            </a:rPr>
                            <a:t>0.0095</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i="1" dirty="0">
                              <a:effectLst/>
                              <a:latin typeface="Times New Roman" panose="02020603050405020304" pitchFamily="18" charset="0"/>
                              <a:ea typeface="Times New Roman" panose="02020603050405020304" pitchFamily="18" charset="0"/>
                            </a:rPr>
                            <a:t>0.0004935</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i="1" dirty="0">
                              <a:effectLst/>
                              <a:latin typeface="Times New Roman" panose="02020603050405020304" pitchFamily="18" charset="0"/>
                              <a:ea typeface="Times New Roman" panose="02020603050405020304" pitchFamily="18" charset="0"/>
                            </a:rPr>
                            <a:t>10</a:t>
                          </a:r>
                          <a:endParaRPr lang="en-US" sz="1600" b="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b="0" dirty="0">
                              <a:effectLst/>
                              <a:latin typeface="Times New Roman" panose="02020603050405020304" pitchFamily="18" charset="0"/>
                              <a:ea typeface="Times New Roman" panose="02020603050405020304" pitchFamily="18" charset="0"/>
                            </a:rPr>
                            <a:t>%</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kg</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m/s</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kg/m</a:t>
                          </a:r>
                          <a:r>
                            <a:rPr lang="en-GB" sz="1600" b="0" baseline="30000" dirty="0">
                              <a:effectLst/>
                              <a:latin typeface="Times New Roman" panose="02020603050405020304" pitchFamily="18" charset="0"/>
                              <a:ea typeface="Times New Roman" panose="02020603050405020304" pitchFamily="18" charset="0"/>
                            </a:rPr>
                            <a:t>3</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m/s</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m</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m/s</a:t>
                          </a:r>
                          <a:r>
                            <a:rPr lang="en-GB" sz="1600" b="0" baseline="30000" dirty="0">
                              <a:effectLst/>
                              <a:latin typeface="Times New Roman" panose="02020603050405020304" pitchFamily="18" charset="0"/>
                              <a:ea typeface="Times New Roman" panose="02020603050405020304" pitchFamily="18" charset="0"/>
                            </a:rPr>
                            <a:t>2</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 </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N/kg</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err="1">
                              <a:effectLst/>
                              <a:latin typeface="Times New Roman" panose="02020603050405020304" pitchFamily="18" charset="0"/>
                              <a:ea typeface="Times New Roman" panose="02020603050405020304" pitchFamily="18" charset="0"/>
                            </a:rPr>
                            <a:t>kg.m</a:t>
                          </a:r>
                          <a:r>
                            <a:rPr lang="en-GB" sz="1600" b="0" dirty="0">
                              <a:effectLst/>
                              <a:latin typeface="Times New Roman" panose="02020603050405020304" pitchFamily="18" charset="0"/>
                              <a:ea typeface="Times New Roman" panose="02020603050405020304" pitchFamily="18" charset="0"/>
                            </a:rPr>
                            <a:t>/s</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m</a:t>
                          </a:r>
                          <a:endParaRPr lang="en-US" sz="1600" b="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340759"/>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392131943"/>
                  </p:ext>
                </p:extLst>
              </p:nvPr>
            </p:nvGraphicFramePr>
            <p:xfrm>
              <a:off x="156652" y="1905103"/>
              <a:ext cx="5393635" cy="4237276"/>
            </p:xfrm>
            <a:graphic>
              <a:graphicData uri="http://schemas.openxmlformats.org/drawingml/2006/table">
                <a:tbl>
                  <a:tblPr/>
                  <a:tblGrid>
                    <a:gridCol w="2996817">
                      <a:extLst>
                        <a:ext uri="{9D8B030D-6E8A-4147-A177-3AD203B41FA5}">
                          <a16:colId xmlns:a16="http://schemas.microsoft.com/office/drawing/2014/main" val="2613651785"/>
                        </a:ext>
                      </a:extLst>
                    </a:gridCol>
                    <a:gridCol w="1219200">
                      <a:extLst>
                        <a:ext uri="{9D8B030D-6E8A-4147-A177-3AD203B41FA5}">
                          <a16:colId xmlns:a16="http://schemas.microsoft.com/office/drawing/2014/main" val="443277349"/>
                        </a:ext>
                      </a:extLst>
                    </a:gridCol>
                    <a:gridCol w="1177618">
                      <a:extLst>
                        <a:ext uri="{9D8B030D-6E8A-4147-A177-3AD203B41FA5}">
                          <a16:colId xmlns:a16="http://schemas.microsoft.com/office/drawing/2014/main" val="2077812551"/>
                        </a:ext>
                      </a:extLst>
                    </a:gridCol>
                  </a:tblGrid>
                  <a:tr h="209012">
                    <a:tc>
                      <a:txBody>
                        <a:bodyPr/>
                        <a:lstStyle/>
                        <a:p>
                          <a:pPr marL="0" marR="0">
                            <a:lnSpc>
                              <a:spcPct val="115000"/>
                            </a:lnSpc>
                            <a:spcBef>
                              <a:spcPts val="0"/>
                            </a:spcBef>
                            <a:spcAft>
                              <a:spcPts val="0"/>
                            </a:spcAft>
                          </a:pPr>
                          <a:r>
                            <a:rPr lang="en-GB" sz="1200" b="1" dirty="0">
                              <a:effectLst/>
                              <a:latin typeface="Times New Roman" panose="02020603050405020304" pitchFamily="18" charset="0"/>
                              <a:ea typeface="Times New Roman" panose="02020603050405020304" pitchFamily="18" charset="0"/>
                            </a:rPr>
                            <a:t>Variable</a:t>
                          </a:r>
                          <a:endParaRPr lang="en-US" sz="1200" b="1"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dirty="0">
                              <a:effectLst/>
                              <a:latin typeface="Times New Roman" panose="02020603050405020304" pitchFamily="18" charset="0"/>
                              <a:ea typeface="Times New Roman" panose="02020603050405020304" pitchFamily="18" charset="0"/>
                            </a:rPr>
                            <a:t>Value</a:t>
                          </a:r>
                          <a:endParaRPr lang="en-US" sz="1200" b="1"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dirty="0">
                              <a:effectLst/>
                              <a:latin typeface="Times New Roman" panose="02020603050405020304" pitchFamily="18" charset="0"/>
                              <a:ea typeface="Times New Roman" panose="02020603050405020304" pitchFamily="18" charset="0"/>
                            </a:rPr>
                            <a:t>Unit</a:t>
                          </a:r>
                          <a:endParaRPr lang="en-US" sz="1200" b="1"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3895979"/>
                      </a:ext>
                    </a:extLst>
                  </a:tr>
                  <a:tr h="260705">
                    <a:tc>
                      <a:txBody>
                        <a:bodyPr/>
                        <a:lstStyle/>
                        <a:p>
                          <a:pPr marL="145415" marR="0" indent="-145415">
                            <a:lnSpc>
                              <a:spcPct val="115000"/>
                            </a:lnSpc>
                            <a:spcBef>
                              <a:spcPts val="0"/>
                            </a:spcBef>
                            <a:spcAft>
                              <a:spcPts val="0"/>
                            </a:spcAft>
                          </a:pPr>
                          <a:r>
                            <a:rPr lang="en-GB" sz="1600" b="0">
                              <a:effectLst/>
                              <a:latin typeface="Times New Roman" panose="02020603050405020304" pitchFamily="18" charset="0"/>
                              <a:ea typeface="Times New Roman" panose="02020603050405020304" pitchFamily="18" charset="0"/>
                            </a:rPr>
                            <a:t>Gravitational acceleration</a:t>
                          </a:r>
                          <a:endParaRPr lang="en-US" sz="1600" b="0">
                            <a:effectLst/>
                            <a:latin typeface="Times New Roman" panose="02020603050405020304" pitchFamily="18" charset="0"/>
                            <a:ea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GB" sz="1600" b="0">
                              <a:effectLst/>
                              <a:latin typeface="Times New Roman" panose="02020603050405020304" pitchFamily="18" charset="0"/>
                              <a:ea typeface="Times New Roman" panose="02020603050405020304" pitchFamily="18" charset="0"/>
                            </a:rPr>
                            <a:t>9.81</a:t>
                          </a:r>
                          <a:endParaRPr lang="en-US" sz="1600" b="0">
                            <a:effectLst/>
                            <a:latin typeface="Times New Roman" panose="02020603050405020304" pitchFamily="18" charset="0"/>
                            <a:ea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GB" sz="1600" b="0" dirty="0">
                              <a:effectLst/>
                              <a:latin typeface="Times New Roman" panose="02020603050405020304" pitchFamily="18" charset="0"/>
                              <a:ea typeface="Times New Roman" panose="02020603050405020304" pitchFamily="18" charset="0"/>
                            </a:rPr>
                            <a:t>m/s</a:t>
                          </a:r>
                          <a:r>
                            <a:rPr lang="en-GB" sz="1600" b="0" baseline="30000" dirty="0">
                              <a:effectLst/>
                              <a:latin typeface="Times New Roman" panose="02020603050405020304" pitchFamily="18" charset="0"/>
                              <a:ea typeface="Times New Roman" panose="02020603050405020304" pitchFamily="18" charset="0"/>
                            </a:rPr>
                            <a:t>2</a:t>
                          </a:r>
                          <a:endParaRPr lang="en-US" sz="1600" b="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25876131"/>
                      </a:ext>
                    </a:extLst>
                  </a:tr>
                  <a:tr h="282020">
                    <a:tc>
                      <a:txBody>
                        <a:bodyPr/>
                        <a:lstStyle/>
                        <a:p>
                          <a:pPr marL="145415" marR="0" indent="-145415">
                            <a:lnSpc>
                              <a:spcPct val="115000"/>
                            </a:lnSpc>
                            <a:spcBef>
                              <a:spcPts val="0"/>
                            </a:spcBef>
                            <a:spcAft>
                              <a:spcPts val="0"/>
                            </a:spcAft>
                          </a:pPr>
                          <a:r>
                            <a:rPr lang="en-GB" sz="1600" b="0">
                              <a:effectLst/>
                              <a:latin typeface="Times New Roman" panose="02020603050405020304" pitchFamily="18" charset="0"/>
                              <a:ea typeface="Times New Roman" panose="02020603050405020304" pitchFamily="18" charset="0"/>
                            </a:rPr>
                            <a:t>Auxiliary power</a:t>
                          </a:r>
                          <a:endParaRPr lang="en-US" sz="1600" b="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endParaRPr lang="en-US"/>
                        </a:p>
                      </a:txBody>
                      <a:tcPr marL="44450" marR="44450" marT="0" marB="0">
                        <a:lnL>
                          <a:noFill/>
                        </a:lnL>
                        <a:lnR>
                          <a:noFill/>
                        </a:lnR>
                        <a:lnT>
                          <a:noFill/>
                        </a:lnT>
                        <a:lnB>
                          <a:noFill/>
                        </a:lnB>
                        <a:blipFill>
                          <a:blip r:embed="rId5"/>
                          <a:stretch>
                            <a:fillRect l="-244776" t="-178261" r="-96517" b="-1282609"/>
                          </a:stretch>
                        </a:blipFill>
                      </a:tcPr>
                    </a:tc>
                    <a:tc>
                      <a:txBody>
                        <a:bodyPr/>
                        <a:lstStyle/>
                        <a:p>
                          <a:pPr marL="0" marR="0">
                            <a:lnSpc>
                              <a:spcPct val="115000"/>
                            </a:lnSpc>
                            <a:spcBef>
                              <a:spcPts val="0"/>
                            </a:spcBef>
                            <a:spcAft>
                              <a:spcPts val="0"/>
                            </a:spcAft>
                          </a:pPr>
                          <a:r>
                            <a:rPr lang="en-GB" sz="1600" b="0" dirty="0">
                              <a:effectLst/>
                              <a:latin typeface="Times New Roman" panose="02020603050405020304" pitchFamily="18" charset="0"/>
                              <a:ea typeface="Times New Roman" panose="02020603050405020304" pitchFamily="18" charset="0"/>
                            </a:rPr>
                            <a:t>kW</a:t>
                          </a:r>
                          <a:endParaRPr lang="en-US" sz="1600" b="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2735124955"/>
                      </a:ext>
                    </a:extLst>
                  </a:tr>
                  <a:tr h="260705">
                    <a:tc>
                      <a:txBody>
                        <a:bodyPr/>
                        <a:lstStyle/>
                        <a:p>
                          <a:pPr marL="145415" marR="0" indent="-145415">
                            <a:lnSpc>
                              <a:spcPct val="115000"/>
                            </a:lnSpc>
                            <a:spcBef>
                              <a:spcPts val="0"/>
                            </a:spcBef>
                            <a:spcAft>
                              <a:spcPts val="0"/>
                            </a:spcAft>
                          </a:pPr>
                          <a:r>
                            <a:rPr lang="en-GB" sz="1600" b="0" dirty="0">
                              <a:effectLst/>
                              <a:latin typeface="Times New Roman" panose="02020603050405020304" pitchFamily="18" charset="0"/>
                              <a:ea typeface="Times New Roman" panose="02020603050405020304" pitchFamily="18" charset="0"/>
                            </a:rPr>
                            <a:t>Time</a:t>
                          </a:r>
                          <a:endParaRPr lang="en-US" sz="1600" b="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marL="0" marR="0">
                            <a:lnSpc>
                              <a:spcPct val="115000"/>
                            </a:lnSpc>
                            <a:spcBef>
                              <a:spcPts val="0"/>
                            </a:spcBef>
                            <a:spcAft>
                              <a:spcPts val="0"/>
                            </a:spcAft>
                          </a:pPr>
                          <a:r>
                            <a:rPr lang="en-GB" sz="1600" b="0">
                              <a:effectLst/>
                              <a:latin typeface="Times New Roman" panose="02020603050405020304" pitchFamily="18" charset="0"/>
                              <a:ea typeface="Times New Roman" panose="02020603050405020304" pitchFamily="18" charset="0"/>
                            </a:rPr>
                            <a:t>293</a:t>
                          </a:r>
                          <a:endParaRPr lang="en-US" sz="1600" b="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marL="0" marR="0">
                            <a:lnSpc>
                              <a:spcPct val="115000"/>
                            </a:lnSpc>
                            <a:spcBef>
                              <a:spcPts val="0"/>
                            </a:spcBef>
                            <a:spcAft>
                              <a:spcPts val="0"/>
                            </a:spcAft>
                          </a:pPr>
                          <a:r>
                            <a:rPr lang="en-GB" sz="1600" b="0" dirty="0">
                              <a:effectLst/>
                              <a:latin typeface="Times New Roman" panose="02020603050405020304" pitchFamily="18" charset="0"/>
                              <a:ea typeface="Times New Roman" panose="02020603050405020304" pitchFamily="18" charset="0"/>
                            </a:rPr>
                            <a:t>s</a:t>
                          </a:r>
                          <a:endParaRPr lang="en-US" sz="1600" b="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2884573079"/>
                      </a:ext>
                    </a:extLst>
                  </a:tr>
                  <a:tr h="3224834">
                    <a:tc>
                      <a:txBody>
                        <a:bodyPr/>
                        <a:lstStyle/>
                        <a:p>
                          <a:pPr marL="145415" marR="0" indent="-145415">
                            <a:lnSpc>
                              <a:spcPct val="115000"/>
                            </a:lnSpc>
                            <a:spcBef>
                              <a:spcPts val="0"/>
                            </a:spcBef>
                            <a:spcAft>
                              <a:spcPts val="0"/>
                            </a:spcAft>
                          </a:pPr>
                          <a:r>
                            <a:rPr lang="en-GB" sz="1600" b="0" dirty="0">
                              <a:effectLst/>
                              <a:latin typeface="Times New Roman" panose="02020603050405020304" pitchFamily="18" charset="0"/>
                              <a:ea typeface="Times New Roman" panose="02020603050405020304" pitchFamily="18" charset="0"/>
                            </a:rPr>
                            <a:t>Efficiency of the motor</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Number of vehicles</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Mass (vehicle)</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Operating speed</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Air density</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Coefficient of air drag</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Wind speed	</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Average distance between stops</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Maximum acceleration</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Rolling resistance coefficients</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       C</a:t>
                          </a:r>
                          <a:r>
                            <a:rPr lang="en-GB" sz="1600" b="0" baseline="-25000" dirty="0">
                              <a:effectLst/>
                              <a:latin typeface="Times New Roman" panose="02020603050405020304" pitchFamily="18" charset="0"/>
                              <a:ea typeface="Times New Roman" panose="02020603050405020304" pitchFamily="18" charset="0"/>
                            </a:rPr>
                            <a:t>1</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       C</a:t>
                          </a:r>
                          <a:r>
                            <a:rPr lang="en-GB" sz="1600" b="0" baseline="-25000" dirty="0">
                              <a:effectLst/>
                              <a:latin typeface="Times New Roman" panose="02020603050405020304" pitchFamily="18" charset="0"/>
                              <a:ea typeface="Times New Roman" panose="02020603050405020304" pitchFamily="18" charset="0"/>
                            </a:rPr>
                            <a:t>2</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Change in elevation</a:t>
                          </a:r>
                          <a:endParaRPr lang="en-US" sz="1600" b="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b="0" i="1" dirty="0">
                              <a:effectLst/>
                              <a:latin typeface="Times New Roman" panose="02020603050405020304" pitchFamily="18" charset="0"/>
                              <a:ea typeface="Times New Roman" panose="02020603050405020304" pitchFamily="18" charset="0"/>
                            </a:rPr>
                            <a:t>0.85</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i="1" dirty="0">
                              <a:effectLst/>
                              <a:latin typeface="Times New Roman" panose="02020603050405020304" pitchFamily="18" charset="0"/>
                              <a:ea typeface="Times New Roman" panose="02020603050405020304" pitchFamily="18" charset="0"/>
                            </a:rPr>
                            <a:t>150</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i="1" dirty="0">
                              <a:effectLst/>
                              <a:latin typeface="Times New Roman" panose="02020603050405020304" pitchFamily="18" charset="0"/>
                              <a:ea typeface="Times New Roman" panose="02020603050405020304" pitchFamily="18" charset="0"/>
                            </a:rPr>
                            <a:t>1900</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i="1" dirty="0">
                              <a:effectLst/>
                              <a:latin typeface="Times New Roman" panose="02020603050405020304" pitchFamily="18" charset="0"/>
                              <a:ea typeface="Times New Roman" panose="02020603050405020304" pitchFamily="18" charset="0"/>
                            </a:rPr>
                            <a:t>13.4</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i="1" dirty="0">
                              <a:effectLst/>
                              <a:latin typeface="Times New Roman" panose="02020603050405020304" pitchFamily="18" charset="0"/>
                              <a:ea typeface="Times New Roman" panose="02020603050405020304" pitchFamily="18" charset="0"/>
                            </a:rPr>
                            <a:t>1.225</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i="1" dirty="0">
                              <a:effectLst/>
                              <a:latin typeface="Times New Roman" panose="02020603050405020304" pitchFamily="18" charset="0"/>
                              <a:ea typeface="Times New Roman" panose="02020603050405020304" pitchFamily="18" charset="0"/>
                            </a:rPr>
                            <a:t>0.51</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i="1" dirty="0">
                              <a:effectLst/>
                              <a:latin typeface="Times New Roman" panose="02020603050405020304" pitchFamily="18" charset="0"/>
                              <a:ea typeface="Times New Roman" panose="02020603050405020304" pitchFamily="18" charset="0"/>
                            </a:rPr>
                            <a:t>9</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i="1" dirty="0">
                              <a:effectLst/>
                              <a:latin typeface="Times New Roman" panose="02020603050405020304" pitchFamily="18" charset="0"/>
                              <a:ea typeface="Times New Roman" panose="02020603050405020304" pitchFamily="18" charset="0"/>
                            </a:rPr>
                            <a:t>3500</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i="1" dirty="0">
                              <a:effectLst/>
                              <a:latin typeface="Times New Roman" panose="02020603050405020304" pitchFamily="18" charset="0"/>
                              <a:ea typeface="Times New Roman" panose="02020603050405020304" pitchFamily="18" charset="0"/>
                            </a:rPr>
                            <a:t>4</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i="1" dirty="0">
                              <a:effectLst/>
                              <a:latin typeface="Times New Roman" panose="02020603050405020304" pitchFamily="18" charset="0"/>
                              <a:ea typeface="Times New Roman" panose="02020603050405020304" pitchFamily="18" charset="0"/>
                            </a:rPr>
                            <a:t> </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i="1" dirty="0">
                              <a:effectLst/>
                              <a:latin typeface="Times New Roman" panose="02020603050405020304" pitchFamily="18" charset="0"/>
                              <a:ea typeface="Times New Roman" panose="02020603050405020304" pitchFamily="18" charset="0"/>
                            </a:rPr>
                            <a:t>0.0095</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i="1" dirty="0">
                              <a:effectLst/>
                              <a:latin typeface="Times New Roman" panose="02020603050405020304" pitchFamily="18" charset="0"/>
                              <a:ea typeface="Times New Roman" panose="02020603050405020304" pitchFamily="18" charset="0"/>
                            </a:rPr>
                            <a:t>0.0004935</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i="1" dirty="0">
                              <a:effectLst/>
                              <a:latin typeface="Times New Roman" panose="02020603050405020304" pitchFamily="18" charset="0"/>
                              <a:ea typeface="Times New Roman" panose="02020603050405020304" pitchFamily="18" charset="0"/>
                            </a:rPr>
                            <a:t>10</a:t>
                          </a:r>
                          <a:endParaRPr lang="en-US" sz="1600" b="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b="0" dirty="0">
                              <a:effectLst/>
                              <a:latin typeface="Times New Roman" panose="02020603050405020304" pitchFamily="18" charset="0"/>
                              <a:ea typeface="Times New Roman" panose="02020603050405020304" pitchFamily="18" charset="0"/>
                            </a:rPr>
                            <a:t>%</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kg</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m/s</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kg/m</a:t>
                          </a:r>
                          <a:r>
                            <a:rPr lang="en-GB" sz="1600" b="0" baseline="30000" dirty="0">
                              <a:effectLst/>
                              <a:latin typeface="Times New Roman" panose="02020603050405020304" pitchFamily="18" charset="0"/>
                              <a:ea typeface="Times New Roman" panose="02020603050405020304" pitchFamily="18" charset="0"/>
                            </a:rPr>
                            <a:t>3</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m/s</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m</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m/s</a:t>
                          </a:r>
                          <a:r>
                            <a:rPr lang="en-GB" sz="1600" b="0" baseline="30000" dirty="0">
                              <a:effectLst/>
                              <a:latin typeface="Times New Roman" panose="02020603050405020304" pitchFamily="18" charset="0"/>
                              <a:ea typeface="Times New Roman" panose="02020603050405020304" pitchFamily="18" charset="0"/>
                            </a:rPr>
                            <a:t>2</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 </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N/kg</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err="1">
                              <a:effectLst/>
                              <a:latin typeface="Times New Roman" panose="02020603050405020304" pitchFamily="18" charset="0"/>
                              <a:ea typeface="Times New Roman" panose="02020603050405020304" pitchFamily="18" charset="0"/>
                            </a:rPr>
                            <a:t>kg.m</a:t>
                          </a:r>
                          <a:r>
                            <a:rPr lang="en-GB" sz="1600" b="0" dirty="0">
                              <a:effectLst/>
                              <a:latin typeface="Times New Roman" panose="02020603050405020304" pitchFamily="18" charset="0"/>
                              <a:ea typeface="Times New Roman" panose="02020603050405020304" pitchFamily="18" charset="0"/>
                            </a:rPr>
                            <a:t>/s</a:t>
                          </a:r>
                          <a:endParaRPr lang="en-US" sz="1600" b="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600" b="0" dirty="0">
                              <a:effectLst/>
                              <a:latin typeface="Times New Roman" panose="02020603050405020304" pitchFamily="18" charset="0"/>
                              <a:ea typeface="Times New Roman" panose="02020603050405020304" pitchFamily="18" charset="0"/>
                            </a:rPr>
                            <a:t>m</a:t>
                          </a:r>
                          <a:endParaRPr lang="en-US" sz="1600" b="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340759"/>
                      </a:ext>
                    </a:extLst>
                  </a:tr>
                </a:tbl>
              </a:graphicData>
            </a:graphic>
          </p:graphicFrame>
        </mc:Fallback>
      </mc:AlternateContent>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77462" y="1917826"/>
            <a:ext cx="3825954" cy="4164963"/>
          </a:xfrm>
          <a:prstGeom prst="rect">
            <a:avLst/>
          </a:prstGeom>
        </p:spPr>
      </p:pic>
      <p:sp>
        <p:nvSpPr>
          <p:cNvPr id="160" name="Shape 160"/>
          <p:cNvSpPr/>
          <p:nvPr/>
        </p:nvSpPr>
        <p:spPr>
          <a:xfrm>
            <a:off x="8607972" y="5425232"/>
            <a:ext cx="1944413" cy="657558"/>
          </a:xfrm>
          <a:prstGeom prst="ellipse">
            <a:avLst/>
          </a:prstGeom>
          <a:noFill/>
          <a:ln w="381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157" name="Shape 157"/>
          <p:cNvCxnSpPr/>
          <p:nvPr/>
        </p:nvCxnSpPr>
        <p:spPr>
          <a:xfrm rot="5400000" flipH="1" flipV="1">
            <a:off x="8595293" y="2175535"/>
            <a:ext cx="325821" cy="115829"/>
          </a:xfrm>
          <a:prstGeom prst="curvedConnector3">
            <a:avLst>
              <a:gd name="adj1" fmla="val 50000"/>
            </a:avLst>
          </a:prstGeom>
          <a:noFill/>
          <a:ln w="12700" cap="flat" cmpd="sng">
            <a:solidFill>
              <a:schemeClr val="accent1"/>
            </a:solidFill>
            <a:prstDash val="solid"/>
            <a:round/>
            <a:headEnd type="none" w="med" len="med"/>
            <a:tailEnd type="triangle" w="lg" len="lg"/>
          </a:ln>
        </p:spPr>
      </p:cxnSp>
      <p:cxnSp>
        <p:nvCxnSpPr>
          <p:cNvPr id="156" name="Shape 156"/>
          <p:cNvCxnSpPr>
            <a:stCxn id="13" idx="2"/>
          </p:cNvCxnSpPr>
          <p:nvPr/>
        </p:nvCxnSpPr>
        <p:spPr>
          <a:xfrm rot="5400000" flipH="1" flipV="1">
            <a:off x="6076203" y="3491554"/>
            <a:ext cx="3719280" cy="1528891"/>
          </a:xfrm>
          <a:prstGeom prst="curvedConnector3">
            <a:avLst>
              <a:gd name="adj1" fmla="val -1342"/>
            </a:avLst>
          </a:prstGeom>
          <a:noFill/>
          <a:ln w="1270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82343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par>
                                <p:cTn id="8" presetID="10" presetClass="entr" presetSubtype="0" fill="hold"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fade">
                                      <p:cBhvr>
                                        <p:cTn id="10" dur="500"/>
                                        <p:tgtEl>
                                          <p:spTgt spid="1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fade">
                                      <p:cBhvr>
                                        <p:cTn id="15" dur="500"/>
                                        <p:tgtEl>
                                          <p:spTgt spid="160"/>
                                        </p:tgtEl>
                                      </p:cBhvr>
                                    </p:animEffect>
                                  </p:childTnLst>
                                </p:cTn>
                              </p:par>
                              <p:par>
                                <p:cTn id="16" presetID="10" presetClass="entr" presetSubtype="0" fill="hold" nodeType="withEffect">
                                  <p:stCondLst>
                                    <p:cond delay="0"/>
                                  </p:stCondLst>
                                  <p:childTnLst>
                                    <p:set>
                                      <p:cBhvr>
                                        <p:cTn id="17" dur="1" fill="hold">
                                          <p:stCondLst>
                                            <p:cond delay="0"/>
                                          </p:stCondLst>
                                        </p:cTn>
                                        <p:tgtEl>
                                          <p:spTgt spid="154"/>
                                        </p:tgtEl>
                                        <p:attrNameLst>
                                          <p:attrName>style.visibility</p:attrName>
                                        </p:attrNameLst>
                                      </p:cBhvr>
                                      <p:to>
                                        <p:strVal val="visible"/>
                                      </p:to>
                                    </p:set>
                                    <p:animEffect transition="in" filter="fade">
                                      <p:cBhvr>
                                        <p:cTn id="18" dur="500"/>
                                        <p:tgtEl>
                                          <p:spTgt spid="154"/>
                                        </p:tgtEl>
                                      </p:cBhvr>
                                    </p:animEffect>
                                  </p:childTnLst>
                                </p:cTn>
                              </p:par>
                              <p:par>
                                <p:cTn id="19" presetID="10" presetClass="exit" presetSubtype="0" fill="hold" nodeType="with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59"/>
                                        </p:tgtEl>
                                        <p:attrNameLst>
                                          <p:attrName>style.visibility</p:attrName>
                                        </p:attrNameLst>
                                      </p:cBhvr>
                                      <p:to>
                                        <p:strVal val="visible"/>
                                      </p:to>
                                    </p:set>
                                    <p:animEffect transition="in" filter="fade">
                                      <p:cBhvr>
                                        <p:cTn id="24"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72241011"/>
              </p:ext>
            </p:extLst>
          </p:nvPr>
        </p:nvGraphicFramePr>
        <p:xfrm>
          <a:off x="1134602" y="1700037"/>
          <a:ext cx="10306594" cy="2293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noGrp="1"/>
          </p:cNvSpPr>
          <p:nvPr>
            <p:ph type="title"/>
          </p:nvPr>
        </p:nvSpPr>
        <p:spPr>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b="1" dirty="0">
                <a:solidFill>
                  <a:schemeClr val="tx1"/>
                </a:solidFill>
              </a:rPr>
              <a:t>Finally we know the yearly consumption!</a:t>
            </a:r>
          </a:p>
        </p:txBody>
      </p:sp>
      <p:graphicFrame>
        <p:nvGraphicFramePr>
          <p:cNvPr id="6" name="Diagram 5"/>
          <p:cNvGraphicFramePr/>
          <p:nvPr/>
        </p:nvGraphicFramePr>
        <p:xfrm>
          <a:off x="578498" y="4068147"/>
          <a:ext cx="11084767" cy="21821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65972095"/>
              </p:ext>
            </p:extLst>
          </p:nvPr>
        </p:nvGraphicFramePr>
        <p:xfrm>
          <a:off x="650034" y="2650827"/>
          <a:ext cx="5586759" cy="2834640"/>
        </p:xfrm>
        <a:graphic>
          <a:graphicData uri="http://schemas.openxmlformats.org/drawingml/2006/table">
            <a:tbl>
              <a:tblPr firstRow="1" bandRow="1"/>
              <a:tblGrid>
                <a:gridCol w="1862253">
                  <a:extLst>
                    <a:ext uri="{9D8B030D-6E8A-4147-A177-3AD203B41FA5}">
                      <a16:colId xmlns:a16="http://schemas.microsoft.com/office/drawing/2014/main" val="2030404251"/>
                    </a:ext>
                  </a:extLst>
                </a:gridCol>
                <a:gridCol w="1862253">
                  <a:extLst>
                    <a:ext uri="{9D8B030D-6E8A-4147-A177-3AD203B41FA5}">
                      <a16:colId xmlns:a16="http://schemas.microsoft.com/office/drawing/2014/main" val="142885023"/>
                    </a:ext>
                  </a:extLst>
                </a:gridCol>
                <a:gridCol w="1862253">
                  <a:extLst>
                    <a:ext uri="{9D8B030D-6E8A-4147-A177-3AD203B41FA5}">
                      <a16:colId xmlns:a16="http://schemas.microsoft.com/office/drawing/2014/main" val="3932300222"/>
                    </a:ext>
                  </a:extLst>
                </a:gridCol>
              </a:tblGrid>
              <a:tr h="256029">
                <a:tc>
                  <a:txBody>
                    <a:bodyPr/>
                    <a:lstStyle/>
                    <a:p>
                      <a:r>
                        <a:rPr lang="en-US" sz="1600" dirty="0"/>
                        <a:t>Flex-02 350W</a:t>
                      </a:r>
                    </a:p>
                  </a:txBody>
                  <a:tcPr/>
                </a:tc>
                <a:tc>
                  <a:txBody>
                    <a:bodyPr/>
                    <a:lstStyle/>
                    <a:p>
                      <a:pPr algn="ctr"/>
                      <a:r>
                        <a:rPr lang="en-US" sz="1600" dirty="0"/>
                        <a:t>Symbol</a:t>
                      </a:r>
                    </a:p>
                  </a:txBody>
                  <a:tcPr/>
                </a:tc>
                <a:tc>
                  <a:txBody>
                    <a:bodyPr/>
                    <a:lstStyle/>
                    <a:p>
                      <a:r>
                        <a:rPr lang="en-US" sz="1600" dirty="0"/>
                        <a:t>Performance</a:t>
                      </a:r>
                    </a:p>
                  </a:txBody>
                  <a:tcPr/>
                </a:tc>
                <a:extLst>
                  <a:ext uri="{0D108BD9-81ED-4DB2-BD59-A6C34878D82A}">
                    <a16:rowId xmlns:a16="http://schemas.microsoft.com/office/drawing/2014/main" val="2722416218"/>
                  </a:ext>
                </a:extLst>
              </a:tr>
              <a:tr h="256029">
                <a:tc>
                  <a:txBody>
                    <a:bodyPr/>
                    <a:lstStyle/>
                    <a:p>
                      <a:r>
                        <a:rPr lang="en-US" sz="1600" dirty="0"/>
                        <a:t>Nominal</a:t>
                      </a:r>
                      <a:r>
                        <a:rPr lang="en-US" sz="1600" baseline="0" dirty="0"/>
                        <a:t> Power</a:t>
                      </a:r>
                      <a:endParaRPr lang="en-US" sz="1600" dirty="0"/>
                    </a:p>
                  </a:txBody>
                  <a:tcPr/>
                </a:tc>
                <a:tc>
                  <a:txBody>
                    <a:bodyPr/>
                    <a:lstStyle/>
                    <a:p>
                      <a:pPr algn="ctr"/>
                      <a:r>
                        <a:rPr lang="en-US" sz="1600" dirty="0"/>
                        <a:t>W</a:t>
                      </a:r>
                    </a:p>
                  </a:txBody>
                  <a:tcPr/>
                </a:tc>
                <a:tc>
                  <a:txBody>
                    <a:bodyPr/>
                    <a:lstStyle/>
                    <a:p>
                      <a:r>
                        <a:rPr lang="en-US" sz="1600" dirty="0"/>
                        <a:t>360.192</a:t>
                      </a:r>
                    </a:p>
                  </a:txBody>
                  <a:tcPr/>
                </a:tc>
                <a:extLst>
                  <a:ext uri="{0D108BD9-81ED-4DB2-BD59-A6C34878D82A}">
                    <a16:rowId xmlns:a16="http://schemas.microsoft.com/office/drawing/2014/main" val="3766847198"/>
                  </a:ext>
                </a:extLst>
              </a:tr>
              <a:tr h="256029">
                <a:tc>
                  <a:txBody>
                    <a:bodyPr/>
                    <a:lstStyle/>
                    <a:p>
                      <a:r>
                        <a:rPr lang="en-US" sz="1600" dirty="0"/>
                        <a:t>Efficiency</a:t>
                      </a:r>
                    </a:p>
                  </a:txBody>
                  <a:tcPr/>
                </a:tc>
                <a:tc>
                  <a:txBody>
                    <a:bodyPr/>
                    <a:lstStyle/>
                    <a:p>
                      <a:pPr algn="ctr"/>
                      <a:r>
                        <a:rPr lang="en-US" sz="1600" dirty="0"/>
                        <a:t>%</a:t>
                      </a:r>
                    </a:p>
                  </a:txBody>
                  <a:tcPr/>
                </a:tc>
                <a:tc>
                  <a:txBody>
                    <a:bodyPr/>
                    <a:lstStyle/>
                    <a:p>
                      <a:r>
                        <a:rPr lang="en-US" sz="1600" dirty="0"/>
                        <a:t>18.4147</a:t>
                      </a:r>
                    </a:p>
                  </a:txBody>
                  <a:tcPr/>
                </a:tc>
                <a:extLst>
                  <a:ext uri="{0D108BD9-81ED-4DB2-BD59-A6C34878D82A}">
                    <a16:rowId xmlns:a16="http://schemas.microsoft.com/office/drawing/2014/main" val="639514813"/>
                  </a:ext>
                </a:extLst>
              </a:tr>
              <a:tr h="442231">
                <a:tc>
                  <a:txBody>
                    <a:bodyPr/>
                    <a:lstStyle/>
                    <a:p>
                      <a:r>
                        <a:rPr lang="en-US" sz="1600" dirty="0"/>
                        <a:t>Maximum Power Current</a:t>
                      </a:r>
                    </a:p>
                  </a:txBody>
                  <a:tcPr/>
                </a:tc>
                <a:tc>
                  <a:txBody>
                    <a:bodyPr/>
                    <a:lstStyle/>
                    <a:p>
                      <a:pPr algn="ctr"/>
                      <a:r>
                        <a:rPr lang="en-US" sz="1600" dirty="0"/>
                        <a:t>A</a:t>
                      </a:r>
                    </a:p>
                  </a:txBody>
                  <a:tcPr/>
                </a:tc>
                <a:tc>
                  <a:txBody>
                    <a:bodyPr/>
                    <a:lstStyle/>
                    <a:p>
                      <a:r>
                        <a:rPr lang="en-US" sz="1600" dirty="0"/>
                        <a:t>9.4</a:t>
                      </a:r>
                    </a:p>
                  </a:txBody>
                  <a:tcPr/>
                </a:tc>
                <a:extLst>
                  <a:ext uri="{0D108BD9-81ED-4DB2-BD59-A6C34878D82A}">
                    <a16:rowId xmlns:a16="http://schemas.microsoft.com/office/drawing/2014/main" val="2993638226"/>
                  </a:ext>
                </a:extLst>
              </a:tr>
              <a:tr h="442231">
                <a:tc>
                  <a:txBody>
                    <a:bodyPr/>
                    <a:lstStyle/>
                    <a:p>
                      <a:r>
                        <a:rPr lang="en-US" sz="1600" dirty="0"/>
                        <a:t>Open Circuit</a:t>
                      </a:r>
                      <a:r>
                        <a:rPr lang="en-US" sz="1600" baseline="0" dirty="0"/>
                        <a:t> Voltage</a:t>
                      </a:r>
                      <a:endParaRPr lang="en-US" sz="1600" dirty="0"/>
                    </a:p>
                  </a:txBody>
                  <a:tcPr/>
                </a:tc>
                <a:tc>
                  <a:txBody>
                    <a:bodyPr/>
                    <a:lstStyle/>
                    <a:p>
                      <a:pPr algn="ctr"/>
                      <a:r>
                        <a:rPr lang="en-US" sz="1600" dirty="0"/>
                        <a:t>V</a:t>
                      </a:r>
                    </a:p>
                  </a:txBody>
                  <a:tcPr/>
                </a:tc>
                <a:tc>
                  <a:txBody>
                    <a:bodyPr/>
                    <a:lstStyle/>
                    <a:p>
                      <a:r>
                        <a:rPr lang="en-US" sz="1600" dirty="0"/>
                        <a:t>46.9</a:t>
                      </a:r>
                    </a:p>
                  </a:txBody>
                  <a:tcPr/>
                </a:tc>
                <a:extLst>
                  <a:ext uri="{0D108BD9-81ED-4DB2-BD59-A6C34878D82A}">
                    <a16:rowId xmlns:a16="http://schemas.microsoft.com/office/drawing/2014/main" val="1680680120"/>
                  </a:ext>
                </a:extLst>
              </a:tr>
              <a:tr h="256029">
                <a:tc>
                  <a:txBody>
                    <a:bodyPr/>
                    <a:lstStyle/>
                    <a:p>
                      <a:r>
                        <a:rPr lang="en-US" sz="1600" dirty="0"/>
                        <a:t>Area</a:t>
                      </a:r>
                    </a:p>
                  </a:txBody>
                  <a:tcPr/>
                </a:tc>
                <a:tc>
                  <a:txBody>
                    <a:bodyPr/>
                    <a:lstStyle/>
                    <a:p>
                      <a:pPr algn="ctr"/>
                      <a:r>
                        <a:rPr lang="en-US" sz="1600" baseline="0" dirty="0"/>
                        <a:t>m</a:t>
                      </a:r>
                      <a:r>
                        <a:rPr lang="en-US" sz="1600" baseline="30000" dirty="0"/>
                        <a:t>2</a:t>
                      </a:r>
                      <a:endParaRPr lang="en-US" sz="1600" dirty="0"/>
                    </a:p>
                  </a:txBody>
                  <a:tcPr/>
                </a:tc>
                <a:tc>
                  <a:txBody>
                    <a:bodyPr/>
                    <a:lstStyle/>
                    <a:p>
                      <a:r>
                        <a:rPr lang="en-US" sz="1600" dirty="0"/>
                        <a:t>1.956</a:t>
                      </a:r>
                    </a:p>
                  </a:txBody>
                  <a:tcPr/>
                </a:tc>
                <a:extLst>
                  <a:ext uri="{0D108BD9-81ED-4DB2-BD59-A6C34878D82A}">
                    <a16:rowId xmlns:a16="http://schemas.microsoft.com/office/drawing/2014/main" val="2522096178"/>
                  </a:ext>
                </a:extLst>
              </a:tr>
              <a:tr h="256029">
                <a:tc>
                  <a:txBody>
                    <a:bodyPr/>
                    <a:lstStyle/>
                    <a:p>
                      <a:r>
                        <a:rPr lang="en-US" sz="1600" dirty="0"/>
                        <a:t>Weight</a:t>
                      </a:r>
                    </a:p>
                  </a:txBody>
                  <a:tcPr/>
                </a:tc>
                <a:tc>
                  <a:txBody>
                    <a:bodyPr/>
                    <a:lstStyle/>
                    <a:p>
                      <a:pPr algn="ctr"/>
                      <a:r>
                        <a:rPr lang="en-US" sz="1600" dirty="0"/>
                        <a:t>Kg</a:t>
                      </a:r>
                    </a:p>
                  </a:txBody>
                  <a:tcPr/>
                </a:tc>
                <a:tc>
                  <a:txBody>
                    <a:bodyPr/>
                    <a:lstStyle/>
                    <a:p>
                      <a:r>
                        <a:rPr lang="en-US" sz="1600" dirty="0"/>
                        <a:t>19.3</a:t>
                      </a:r>
                    </a:p>
                  </a:txBody>
                  <a:tcPr/>
                </a:tc>
                <a:extLst>
                  <a:ext uri="{0D108BD9-81ED-4DB2-BD59-A6C34878D82A}">
                    <a16:rowId xmlns:a16="http://schemas.microsoft.com/office/drawing/2014/main" val="2849055869"/>
                  </a:ext>
                </a:extLst>
              </a:tr>
            </a:tbl>
          </a:graphicData>
        </a:graphic>
      </p:graphicFrame>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08329" y="1969394"/>
            <a:ext cx="5655367" cy="4241525"/>
          </a:xfrm>
          <a:prstGeom prst="rect">
            <a:avLst/>
          </a:prstGeom>
        </p:spPr>
      </p:pic>
      <p:sp>
        <p:nvSpPr>
          <p:cNvPr id="9" name="TextBox 8"/>
          <p:cNvSpPr txBox="1"/>
          <p:nvPr/>
        </p:nvSpPr>
        <p:spPr>
          <a:xfrm>
            <a:off x="612102" y="2085206"/>
            <a:ext cx="7434670" cy="369332"/>
          </a:xfrm>
          <a:prstGeom prst="rect">
            <a:avLst/>
          </a:prstGeom>
          <a:noFill/>
        </p:spPr>
        <p:txBody>
          <a:bodyPr wrap="square" rtlCol="0">
            <a:spAutoFit/>
          </a:bodyPr>
          <a:lstStyle/>
          <a:p>
            <a:r>
              <a:rPr lang="en-US" sz="1800" dirty="0"/>
              <a:t>The SunEdison SE-R360EzC-4y is assumed.</a:t>
            </a:r>
          </a:p>
        </p:txBody>
      </p:sp>
    </p:spTree>
    <p:extLst>
      <p:ext uri="{BB962C8B-B14F-4D97-AF65-F5344CB8AC3E}">
        <p14:creationId xmlns:p14="http://schemas.microsoft.com/office/powerpoint/2010/main" val="129936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xit" presetSubtype="0" fill="hold" grpId="1"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10" presetClass="entr" presetSubtype="0" fill="hold" grpId="2"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Graphic spid="5" grpId="2">
        <p:bldAsOne/>
      </p:bldGraphic>
      <p:bldGraphic spid="6" grpId="0">
        <p:bldAsOne/>
      </p:bldGraphic>
      <p:bldP spid="9" grpId="0"/>
      <p:bldP spid="9" grpId="1"/>
    </p:bldLst>
  </p:timing>
</p:sld>
</file>

<file path=ppt/theme/theme1.xml><?xml version="1.0" encoding="utf-8"?>
<a:theme xmlns:a="http://schemas.openxmlformats.org/drawingml/2006/main" name="Retrospect">
  <a:themeElements>
    <a:clrScheme name="Custom 9">
      <a:dk1>
        <a:srgbClr val="000000"/>
      </a:dk1>
      <a:lt1>
        <a:srgbClr val="FFFFFF"/>
      </a:lt1>
      <a:dk2>
        <a:srgbClr val="637052"/>
      </a:dk2>
      <a:lt2>
        <a:srgbClr val="CCDDEA"/>
      </a:lt2>
      <a:accent1>
        <a:srgbClr val="060949"/>
      </a:accent1>
      <a:accent2>
        <a:srgbClr val="061A81"/>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13596</TotalTime>
  <Words>507</Words>
  <Application>Microsoft Macintosh PowerPoint</Application>
  <PresentationFormat>Widescreen</PresentationFormat>
  <Paragraphs>151</Paragraphs>
  <Slides>16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Calibri Light</vt:lpstr>
      <vt:lpstr>Cambria Math</vt:lpstr>
      <vt:lpstr>Century Gothic</vt:lpstr>
      <vt:lpstr>Times New Roman</vt:lpstr>
      <vt:lpstr>Verdana</vt:lpstr>
      <vt:lpstr>Retrospect</vt:lpstr>
      <vt:lpstr>PowerPoint Presentation</vt:lpstr>
      <vt:lpstr>Presentation Overview</vt:lpstr>
      <vt:lpstr>Hitting five birds with one stone</vt:lpstr>
      <vt:lpstr>Power Estimation- Full Scale</vt:lpstr>
      <vt:lpstr>Pod capacity will be traffic dependent</vt:lpstr>
      <vt:lpstr>How to account for power consumption?</vt:lpstr>
      <vt:lpstr>Overall Pod Car Losses</vt:lpstr>
      <vt:lpstr>Energy Estimation</vt:lpstr>
      <vt:lpstr>Finally we know the yearly consumption!</vt:lpstr>
      <vt:lpstr>A grid system will be utilized!</vt:lpstr>
      <vt:lpstr>PowerPoint Presentation</vt:lpstr>
      <vt:lpstr>PowerPoint Presentation</vt:lpstr>
      <vt:lpstr>Blind-connecting maximizer for each panel</vt:lpstr>
      <vt:lpstr>Why consider a higher installed capacity? </vt:lpstr>
      <vt:lpstr>What is next?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Spartan Superway Project Summer Internship – Solar Energy Team</dc:title>
  <dc:creator>Cobra Branco, Leonardo</dc:creator>
  <cp:lastModifiedBy>South Korea</cp:lastModifiedBy>
  <cp:revision>146</cp:revision>
  <dcterms:created xsi:type="dcterms:W3CDTF">2016-05-27T17:50:42Z</dcterms:created>
  <dcterms:modified xsi:type="dcterms:W3CDTF">2020-07-03T03:22:19Z</dcterms:modified>
</cp:coreProperties>
</file>