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209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rgbClr val="073763"/>
                </a:solidFill>
              </a:rPr>
              <a:t>The Bogie Sub-Team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endParaRPr sz="3600">
              <a:solidFill>
                <a:srgbClr val="073763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073763"/>
                </a:solidFill>
              </a:rPr>
              <a:t>By Michael Cahill, Pedro Pereira, </a:t>
            </a:r>
            <a:br>
              <a:rPr lang="en" sz="2400">
                <a:solidFill>
                  <a:srgbClr val="073763"/>
                </a:solidFill>
              </a:rPr>
            </a:br>
            <a:r>
              <a:rPr lang="en" sz="2400">
                <a:solidFill>
                  <a:srgbClr val="073763"/>
                </a:solidFill>
              </a:rPr>
              <a:t>João Vinícius and Neto Símon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 sz="3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050" y="594847"/>
            <a:ext cx="7759900" cy="220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335625"/>
            <a:ext cx="8520600" cy="68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A retractable bogie had to be made to make the bogie easier to take off and put on the track.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86" y="1351549"/>
            <a:ext cx="4946775" cy="37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151687" y="2034925"/>
            <a:ext cx="1582500" cy="32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6049" y="1370575"/>
            <a:ext cx="2824349" cy="367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8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An efficient propulsion system is essential in moving the podcar...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7750" y="1334225"/>
            <a:ext cx="4936250" cy="169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7750" y="3347900"/>
            <a:ext cx="4936250" cy="14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75" y="1619499"/>
            <a:ext cx="4045299" cy="2931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Shape 137"/>
          <p:cNvCxnSpPr/>
          <p:nvPr/>
        </p:nvCxnSpPr>
        <p:spPr>
          <a:xfrm rot="10800000">
            <a:off x="914700" y="2827625"/>
            <a:ext cx="713100" cy="1938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" name="Shape 138"/>
          <p:cNvCxnSpPr/>
          <p:nvPr/>
        </p:nvCxnSpPr>
        <p:spPr>
          <a:xfrm rot="10800000" flipH="1">
            <a:off x="1854350" y="3389800"/>
            <a:ext cx="847500" cy="1384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9" name="Shape 139"/>
          <p:cNvSpPr txBox="1"/>
          <p:nvPr/>
        </p:nvSpPr>
        <p:spPr>
          <a:xfrm>
            <a:off x="86575" y="4765800"/>
            <a:ext cx="3956100" cy="37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2014-2015 Bogie Team’s Propulsion Design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5328100" y="3043825"/>
            <a:ext cx="2550900" cy="2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Sketch of Automated version</a:t>
            </a:r>
          </a:p>
        </p:txBody>
      </p:sp>
      <p:cxnSp>
        <p:nvCxnSpPr>
          <p:cNvPr id="141" name="Shape 141"/>
          <p:cNvCxnSpPr/>
          <p:nvPr/>
        </p:nvCxnSpPr>
        <p:spPr>
          <a:xfrm rot="10800000">
            <a:off x="5630225" y="4404900"/>
            <a:ext cx="763500" cy="478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" name="Shape 142"/>
          <p:cNvCxnSpPr/>
          <p:nvPr/>
        </p:nvCxnSpPr>
        <p:spPr>
          <a:xfrm rot="10800000" flipH="1">
            <a:off x="7056575" y="4346375"/>
            <a:ext cx="344100" cy="553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" name="Shape 143"/>
          <p:cNvCxnSpPr/>
          <p:nvPr/>
        </p:nvCxnSpPr>
        <p:spPr>
          <a:xfrm rot="10800000">
            <a:off x="5302950" y="2575925"/>
            <a:ext cx="511800" cy="553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" name="Shape 144"/>
          <p:cNvCxnSpPr/>
          <p:nvPr/>
        </p:nvCxnSpPr>
        <p:spPr>
          <a:xfrm rot="10800000" flipH="1">
            <a:off x="6981075" y="2676750"/>
            <a:ext cx="209700" cy="427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" name="Shape 145"/>
          <p:cNvSpPr txBox="1"/>
          <p:nvPr/>
        </p:nvSpPr>
        <p:spPr>
          <a:xfrm>
            <a:off x="4489025" y="4765800"/>
            <a:ext cx="4572900" cy="23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Reversed Version depending on dimension constraints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Our plan for the propulsion system had to be revised...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02" y="1656524"/>
            <a:ext cx="8449747" cy="33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A model of the actuator and the motor that we were given had to be made...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725" y="1770774"/>
            <a:ext cx="4273275" cy="33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375" y="1672425"/>
            <a:ext cx="3923825" cy="347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318850"/>
            <a:ext cx="8520600" cy="69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The previous mechanism was used with the new plan...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9149" y="1494099"/>
            <a:ext cx="4334850" cy="368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327225"/>
            <a:ext cx="8520600" cy="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A new mechanism was implemented with the new plan...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 l="11839"/>
          <a:stretch/>
        </p:blipFill>
        <p:spPr>
          <a:xfrm>
            <a:off x="2137437" y="1535750"/>
            <a:ext cx="4869124" cy="360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The propulsion system had to be assembled onto the bogie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350" y="1525700"/>
            <a:ext cx="6461576" cy="354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To develop a working control system it is crucial to understand how it works...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25" y="1525275"/>
            <a:ext cx="8111949" cy="34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4882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/>
              <a:t>The final design of the half bogie had to be assembled on track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50" y="1490350"/>
            <a:ext cx="4038096" cy="365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8700" y="1490350"/>
            <a:ext cx="4499250" cy="36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260100"/>
            <a:ext cx="8520600" cy="91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The final design of the full bogie had to be put on the track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87" y="1530625"/>
            <a:ext cx="6868215" cy="36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327225"/>
            <a:ext cx="8520600" cy="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The bogie is one of the most important components for transporting a passenger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527100"/>
            <a:ext cx="8520600" cy="304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723" y="1527100"/>
            <a:ext cx="8694550" cy="36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372917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/>
              <a:t>The jack system failed due to the difficulty to fabricate and the durability after fabrication 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6858" y="1462750"/>
            <a:ext cx="5981050" cy="3459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Shape 211"/>
          <p:cNvCxnSpPr/>
          <p:nvPr/>
        </p:nvCxnSpPr>
        <p:spPr>
          <a:xfrm>
            <a:off x="2252133" y="2174577"/>
            <a:ext cx="2319867" cy="14827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2" name="Shape 212"/>
          <p:cNvSpPr txBox="1"/>
          <p:nvPr/>
        </p:nvSpPr>
        <p:spPr>
          <a:xfrm>
            <a:off x="311700" y="1536850"/>
            <a:ext cx="2223600" cy="1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/>
              <a:t>Bolt hole that caused the jack system to be a failure</a:t>
            </a:r>
          </a:p>
        </p:txBody>
      </p:sp>
      <p:sp>
        <p:nvSpPr>
          <p:cNvPr id="213" name="Shape 213"/>
          <p:cNvSpPr/>
          <p:nvPr/>
        </p:nvSpPr>
        <p:spPr>
          <a:xfrm>
            <a:off x="5374375" y="2818825"/>
            <a:ext cx="1040400" cy="1501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253628" y="3164417"/>
            <a:ext cx="2393229" cy="125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/>
              <a:t>Air piston would be used for jack system inside each half bogie</a:t>
            </a:r>
          </a:p>
        </p:txBody>
      </p:sp>
      <p:cxnSp>
        <p:nvCxnSpPr>
          <p:cNvPr id="215" name="Shape 215"/>
          <p:cNvCxnSpPr>
            <a:endCxn id="213" idx="2"/>
          </p:cNvCxnSpPr>
          <p:nvPr/>
        </p:nvCxnSpPr>
        <p:spPr>
          <a:xfrm flipV="1">
            <a:off x="2387600" y="3569725"/>
            <a:ext cx="2986775" cy="51120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The model would have been made out of wood if there was more time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900" y="1413974"/>
            <a:ext cx="6554398" cy="33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Thank you for paying attention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45950" y="335925"/>
            <a:ext cx="8852100" cy="97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The 4-bar linkage will always make the main parts of the bogie parallel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5" y="1570125"/>
            <a:ext cx="9075751" cy="32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44025" y="344025"/>
            <a:ext cx="8256300" cy="717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Changes were made to make the movement of the half bogies independent of each other.  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50" y="1447925"/>
            <a:ext cx="3966925" cy="29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500" y="1447925"/>
            <a:ext cx="4284499" cy="248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25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There were issues with the design and the finished bogie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399" y="1416424"/>
            <a:ext cx="7697251" cy="33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360800"/>
            <a:ext cx="8520600" cy="77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Wheels had to be attached to the top of the bogie 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836" y="1139550"/>
            <a:ext cx="7444325" cy="40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Some design errors were found in the steering system...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4050" y="1152475"/>
            <a:ext cx="5095875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/>
          <p:nvPr/>
        </p:nvSpPr>
        <p:spPr>
          <a:xfrm>
            <a:off x="5965775" y="1955950"/>
            <a:ext cx="805500" cy="45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2466850" y="1938250"/>
            <a:ext cx="755100" cy="488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/>
          <p:nvPr/>
        </p:nvSpPr>
        <p:spPr>
          <a:xfrm>
            <a:off x="3082800" y="4493350"/>
            <a:ext cx="3126300" cy="39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Not symmetric</a:t>
            </a:r>
          </a:p>
        </p:txBody>
      </p:sp>
      <p:cxnSp>
        <p:nvCxnSpPr>
          <p:cNvPr id="103" name="Shape 103"/>
          <p:cNvCxnSpPr>
            <a:endCxn id="101" idx="5"/>
          </p:cNvCxnSpPr>
          <p:nvPr/>
        </p:nvCxnSpPr>
        <p:spPr>
          <a:xfrm rot="10800000">
            <a:off x="3111368" y="2355125"/>
            <a:ext cx="1193100" cy="2326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" name="Shape 104"/>
          <p:cNvCxnSpPr>
            <a:endCxn id="100" idx="4"/>
          </p:cNvCxnSpPr>
          <p:nvPr/>
        </p:nvCxnSpPr>
        <p:spPr>
          <a:xfrm rot="10800000" flipH="1">
            <a:off x="4866725" y="2408950"/>
            <a:ext cx="1501800" cy="2222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A new lower control arm had to be made...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712" y="1672700"/>
            <a:ext cx="6112574" cy="30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302075"/>
            <a:ext cx="8520600" cy="71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In order to easily assemble the bogie on the track we should consider a vertical retractable bogie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849" y="0"/>
            <a:ext cx="1524149" cy="4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849" y="1381475"/>
            <a:ext cx="6923325" cy="362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316</Words>
  <Application>Microsoft Office PowerPoint</Application>
  <PresentationFormat>On-screen Show (16:9)</PresentationFormat>
  <Paragraphs>30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Arial</vt:lpstr>
      <vt:lpstr>simple-light-2</vt:lpstr>
      <vt:lpstr>PowerPoint Presentation</vt:lpstr>
      <vt:lpstr>The bogie is one of the most important components for transporting a passenger</vt:lpstr>
      <vt:lpstr>The 4-bar linkage will always make the main parts of the bogie parallel </vt:lpstr>
      <vt:lpstr>Changes were made to make the movement of the half bogies independent of each other.  </vt:lpstr>
      <vt:lpstr>There were issues with the design and the finished bogie</vt:lpstr>
      <vt:lpstr>Wheels had to be attached to the top of the bogie </vt:lpstr>
      <vt:lpstr>Some design errors were found in the steering system...</vt:lpstr>
      <vt:lpstr>A new lower control arm had to be made... </vt:lpstr>
      <vt:lpstr>In order to easily assemble the bogie on the track we should consider a vertical retractable bogie</vt:lpstr>
      <vt:lpstr>A retractable bogie had to be made to make the bogie easier to take off and put on the track. </vt:lpstr>
      <vt:lpstr>An efficient propulsion system is essential in moving the podcar...</vt:lpstr>
      <vt:lpstr>Our plan for the propulsion system had to be revised...</vt:lpstr>
      <vt:lpstr>A model of the actuator and the motor that we were given had to be made...</vt:lpstr>
      <vt:lpstr>The previous mechanism was used with the new plan...</vt:lpstr>
      <vt:lpstr>A new mechanism was implemented with the new plan...</vt:lpstr>
      <vt:lpstr>The propulsion system had to be assembled onto the bogie</vt:lpstr>
      <vt:lpstr>To develop a working control system it is crucial to understand how it works... </vt:lpstr>
      <vt:lpstr>The final design of the half bogie had to be assembled on track</vt:lpstr>
      <vt:lpstr>The final design of the full bogie had to be put on the track</vt:lpstr>
      <vt:lpstr>The jack system failed due to the difficulty to fabricate and the durability after fabrication </vt:lpstr>
      <vt:lpstr>The model would have been made out of wood if there was more time</vt:lpstr>
      <vt:lpstr>Thank you for paying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Cahill</dc:creator>
  <cp:lastModifiedBy>lkczlkclzkvlkzlkLlk</cp:lastModifiedBy>
  <cp:revision>7</cp:revision>
  <dcterms:modified xsi:type="dcterms:W3CDTF">2016-08-08T21:32:03Z</dcterms:modified>
</cp:coreProperties>
</file>