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68580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86B623B2-81FF-4898-AFF4-004C611FDB6B}">
  <a:tblStyle styleId="{86B623B2-81FF-4898-AFF4-004C611FDB6B}" styleName="Table_0"/>
  <a:tblStyle styleId="{169748EF-4C05-4624-9B26-0F5F194A3497}" styleName="Table_1"/>
  <a:tblStyle styleId="{454C495D-59CB-4D52-8FD2-D4D78CE357F5}" styleName="Table_2"/>
  <a:tblStyle styleId="{5E94719D-0799-4420-898B-20235331CD98}" styleName="Table_3"/>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24" Type="http://schemas.openxmlformats.org/officeDocument/2006/relationships/slide" Target="slides/slide19.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 name="Shape 1"/>
        <p:cNvGrpSpPr/>
        <p:nvPr/>
      </p:nvGrpSpPr>
      <p:grpSpPr>
        <a:xfrm>
          <a:off x="0" y="0"/>
          <a:ext cx="0" cy="0"/>
          <a:chOff x="0" y="0"/>
          <a:chExt cx="0" cy="0"/>
        </a:xfrm>
      </p:grpSpPr>
      <p:sp>
        <p:nvSpPr>
          <p:cNvPr id="2" name="Shape 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indent="0" marL="0" marR="0" rtl="0" algn="l">
              <a:spcBef>
                <a:spcPts val="0"/>
              </a:spcBef>
              <a:defRPr b="0" baseline="0" i="0" sz="1100" u="none" cap="none" strike="noStrike">
                <a:solidFill>
                  <a:schemeClr val="dk1"/>
                </a:solidFill>
                <a:latin typeface="Arial"/>
                <a:ea typeface="Arial"/>
                <a:cs typeface="Arial"/>
                <a:sym typeface="Arial"/>
              </a:defRPr>
            </a:lvl1pPr>
            <a:lvl2pPr indent="0" marL="457200" marR="0" rtl="0" algn="l">
              <a:spcBef>
                <a:spcPts val="0"/>
              </a:spcBef>
              <a:defRPr b="0" baseline="0" i="0" sz="1100" u="none" cap="none" strike="noStrike">
                <a:solidFill>
                  <a:schemeClr val="dk1"/>
                </a:solidFill>
                <a:latin typeface="Arial"/>
                <a:ea typeface="Arial"/>
                <a:cs typeface="Arial"/>
                <a:sym typeface="Arial"/>
              </a:defRPr>
            </a:lvl2pPr>
            <a:lvl3pPr indent="0" marL="914400" marR="0" rtl="0" algn="l">
              <a:spcBef>
                <a:spcPts val="0"/>
              </a:spcBef>
              <a:defRPr b="0" baseline="0" i="0" sz="1100" u="none" cap="none" strike="noStrike">
                <a:solidFill>
                  <a:schemeClr val="dk1"/>
                </a:solidFill>
                <a:latin typeface="Arial"/>
                <a:ea typeface="Arial"/>
                <a:cs typeface="Arial"/>
                <a:sym typeface="Arial"/>
              </a:defRPr>
            </a:lvl3pPr>
            <a:lvl4pPr indent="0" marL="1371600" marR="0" rtl="0" algn="l">
              <a:spcBef>
                <a:spcPts val="0"/>
              </a:spcBef>
              <a:defRPr b="0" baseline="0" i="0" sz="1100" u="none" cap="none" strike="noStrike">
                <a:solidFill>
                  <a:schemeClr val="dk1"/>
                </a:solidFill>
                <a:latin typeface="Arial"/>
                <a:ea typeface="Arial"/>
                <a:cs typeface="Arial"/>
                <a:sym typeface="Arial"/>
              </a:defRPr>
            </a:lvl4pPr>
            <a:lvl5pPr indent="0" marL="1828800" marR="0" rtl="0" algn="l">
              <a:spcBef>
                <a:spcPts val="0"/>
              </a:spcBef>
              <a:defRPr b="0" baseline="0" i="0" sz="1100" u="none" cap="none" strike="noStrike">
                <a:solidFill>
                  <a:schemeClr val="dk1"/>
                </a:solidFill>
                <a:latin typeface="Arial"/>
                <a:ea typeface="Arial"/>
                <a:cs typeface="Arial"/>
                <a:sym typeface="Arial"/>
              </a:defRPr>
            </a:lvl5pPr>
            <a:lvl6pPr indent="0" marL="2286000" marR="0" rtl="0" algn="l">
              <a:spcBef>
                <a:spcPts val="0"/>
              </a:spcBef>
              <a:defRPr b="0" baseline="0" i="0" sz="1100" u="none" cap="none" strike="noStrike">
                <a:solidFill>
                  <a:schemeClr val="dk1"/>
                </a:solidFill>
                <a:latin typeface="Arial"/>
                <a:ea typeface="Arial"/>
                <a:cs typeface="Arial"/>
                <a:sym typeface="Arial"/>
              </a:defRPr>
            </a:lvl6pPr>
            <a:lvl7pPr indent="0" marL="2743200" marR="0" rtl="0" algn="l">
              <a:spcBef>
                <a:spcPts val="0"/>
              </a:spcBef>
              <a:defRPr b="0" baseline="0" i="0" sz="1100" u="none" cap="none" strike="noStrike">
                <a:solidFill>
                  <a:schemeClr val="dk1"/>
                </a:solidFill>
                <a:latin typeface="Arial"/>
                <a:ea typeface="Arial"/>
                <a:cs typeface="Arial"/>
                <a:sym typeface="Arial"/>
              </a:defRPr>
            </a:lvl7pPr>
            <a:lvl8pPr indent="0" marL="3200400" marR="0" rtl="0" algn="l">
              <a:spcBef>
                <a:spcPts val="0"/>
              </a:spcBef>
              <a:defRPr b="0" baseline="0" i="0" sz="1100" u="none" cap="none" strike="noStrike">
                <a:solidFill>
                  <a:schemeClr val="dk1"/>
                </a:solidFill>
                <a:latin typeface="Arial"/>
                <a:ea typeface="Arial"/>
                <a:cs typeface="Arial"/>
                <a:sym typeface="Arial"/>
              </a:defRPr>
            </a:lvl8pPr>
            <a:lvl9pPr indent="0" marL="3657600" marR="0" rtl="0" algn="l">
              <a:spcBef>
                <a:spcPts val="0"/>
              </a:spcBef>
              <a:defRPr b="0" baseline="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9" name="Shape 79"/>
        <p:cNvGrpSpPr/>
        <p:nvPr/>
      </p:nvGrpSpPr>
      <p:grpSpPr>
        <a:xfrm>
          <a:off x="0" y="0"/>
          <a:ext cx="0" cy="0"/>
          <a:chOff x="0" y="0"/>
          <a:chExt cx="0" cy="0"/>
        </a:xfrm>
      </p:grpSpPr>
      <p:sp>
        <p:nvSpPr>
          <p:cNvPr id="80" name="Shape 80"/>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100" u="none" cap="none" strike="noStrike">
              <a:solidFill>
                <a:schemeClr val="dk1"/>
              </a:solidFill>
              <a:latin typeface="Arial"/>
              <a:ea typeface="Arial"/>
              <a:cs typeface="Arial"/>
              <a:sym typeface="Arial"/>
            </a:endParaRPr>
          </a:p>
        </p:txBody>
      </p:sp>
      <p:sp>
        <p:nvSpPr>
          <p:cNvPr id="81" name="Shape 8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
        <p:nvSpPr>
          <p:cNvPr id="140" name="Shape 14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4" name="Shape 144"/>
        <p:cNvGrpSpPr/>
        <p:nvPr/>
      </p:nvGrpSpPr>
      <p:grpSpPr>
        <a:xfrm>
          <a:off x="0" y="0"/>
          <a:ext cx="0" cy="0"/>
          <a:chOff x="0" y="0"/>
          <a:chExt cx="0" cy="0"/>
        </a:xfrm>
      </p:grpSpPr>
      <p:sp>
        <p:nvSpPr>
          <p:cNvPr id="145" name="Shape 14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100" u="none" cap="none" strike="noStrike">
              <a:solidFill>
                <a:schemeClr val="dk1"/>
              </a:solidFill>
              <a:latin typeface="Arial"/>
              <a:ea typeface="Arial"/>
              <a:cs typeface="Arial"/>
              <a:sym typeface="Arial"/>
            </a:endParaRPr>
          </a:p>
        </p:txBody>
      </p:sp>
      <p:sp>
        <p:nvSpPr>
          <p:cNvPr id="146" name="Shape 14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3" name="Shape 153"/>
        <p:cNvGrpSpPr/>
        <p:nvPr/>
      </p:nvGrpSpPr>
      <p:grpSpPr>
        <a:xfrm>
          <a:off x="0" y="0"/>
          <a:ext cx="0" cy="0"/>
          <a:chOff x="0" y="0"/>
          <a:chExt cx="0" cy="0"/>
        </a:xfrm>
      </p:grpSpPr>
      <p:sp>
        <p:nvSpPr>
          <p:cNvPr id="154" name="Shape 154"/>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100" u="none" cap="none" strike="noStrike">
              <a:solidFill>
                <a:schemeClr val="dk1"/>
              </a:solidFill>
              <a:latin typeface="Arial"/>
              <a:ea typeface="Arial"/>
              <a:cs typeface="Arial"/>
              <a:sym typeface="Arial"/>
            </a:endParaRPr>
          </a:p>
        </p:txBody>
      </p:sp>
      <p:sp>
        <p:nvSpPr>
          <p:cNvPr id="155" name="Shape 15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3" name="Shape 163"/>
        <p:cNvGrpSpPr/>
        <p:nvPr/>
      </p:nvGrpSpPr>
      <p:grpSpPr>
        <a:xfrm>
          <a:off x="0" y="0"/>
          <a:ext cx="0" cy="0"/>
          <a:chOff x="0" y="0"/>
          <a:chExt cx="0" cy="0"/>
        </a:xfrm>
      </p:grpSpPr>
      <p:sp>
        <p:nvSpPr>
          <p:cNvPr id="164" name="Shape 164"/>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100" u="none" cap="none" strike="noStrike">
              <a:solidFill>
                <a:schemeClr val="dk1"/>
              </a:solidFill>
              <a:latin typeface="Arial"/>
              <a:ea typeface="Arial"/>
              <a:cs typeface="Arial"/>
              <a:sym typeface="Arial"/>
            </a:endParaRPr>
          </a:p>
        </p:txBody>
      </p:sp>
      <p:sp>
        <p:nvSpPr>
          <p:cNvPr id="165" name="Shape 16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0" name="Shape 170"/>
        <p:cNvGrpSpPr/>
        <p:nvPr/>
      </p:nvGrpSpPr>
      <p:grpSpPr>
        <a:xfrm>
          <a:off x="0" y="0"/>
          <a:ext cx="0" cy="0"/>
          <a:chOff x="0" y="0"/>
          <a:chExt cx="0" cy="0"/>
        </a:xfrm>
      </p:grpSpPr>
      <p:sp>
        <p:nvSpPr>
          <p:cNvPr id="171" name="Shape 17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100" u="none" cap="none" strike="noStrike">
              <a:solidFill>
                <a:schemeClr val="dk1"/>
              </a:solidFill>
              <a:latin typeface="Arial"/>
              <a:ea typeface="Arial"/>
              <a:cs typeface="Arial"/>
              <a:sym typeface="Arial"/>
            </a:endParaRPr>
          </a:p>
        </p:txBody>
      </p:sp>
      <p:sp>
        <p:nvSpPr>
          <p:cNvPr id="172" name="Shape 17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7" name="Shape 177"/>
        <p:cNvGrpSpPr/>
        <p:nvPr/>
      </p:nvGrpSpPr>
      <p:grpSpPr>
        <a:xfrm>
          <a:off x="0" y="0"/>
          <a:ext cx="0" cy="0"/>
          <a:chOff x="0" y="0"/>
          <a:chExt cx="0" cy="0"/>
        </a:xfrm>
      </p:grpSpPr>
      <p:sp>
        <p:nvSpPr>
          <p:cNvPr id="178" name="Shape 17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100" u="none" cap="none" strike="noStrike">
              <a:solidFill>
                <a:schemeClr val="dk1"/>
              </a:solidFill>
              <a:latin typeface="Arial"/>
              <a:ea typeface="Arial"/>
              <a:cs typeface="Arial"/>
              <a:sym typeface="Arial"/>
            </a:endParaRPr>
          </a:p>
        </p:txBody>
      </p:sp>
      <p:sp>
        <p:nvSpPr>
          <p:cNvPr id="179" name="Shape 17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4" name="Shape 184"/>
        <p:cNvGrpSpPr/>
        <p:nvPr/>
      </p:nvGrpSpPr>
      <p:grpSpPr>
        <a:xfrm>
          <a:off x="0" y="0"/>
          <a:ext cx="0" cy="0"/>
          <a:chOff x="0" y="0"/>
          <a:chExt cx="0" cy="0"/>
        </a:xfrm>
      </p:grpSpPr>
      <p:sp>
        <p:nvSpPr>
          <p:cNvPr id="185" name="Shape 18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
        <p:nvSpPr>
          <p:cNvPr id="186" name="Shape 18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1" name="Shape 191"/>
        <p:cNvGrpSpPr/>
        <p:nvPr/>
      </p:nvGrpSpPr>
      <p:grpSpPr>
        <a:xfrm>
          <a:off x="0" y="0"/>
          <a:ext cx="0" cy="0"/>
          <a:chOff x="0" y="0"/>
          <a:chExt cx="0" cy="0"/>
        </a:xfrm>
      </p:grpSpPr>
      <p:sp>
        <p:nvSpPr>
          <p:cNvPr id="192" name="Shape 19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100" u="none" cap="none" strike="noStrike">
              <a:solidFill>
                <a:schemeClr val="dk1"/>
              </a:solidFill>
              <a:latin typeface="Arial"/>
              <a:ea typeface="Arial"/>
              <a:cs typeface="Arial"/>
              <a:sym typeface="Arial"/>
            </a:endParaRPr>
          </a:p>
        </p:txBody>
      </p:sp>
      <p:sp>
        <p:nvSpPr>
          <p:cNvPr id="193" name="Shape 19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8" name="Shape 198"/>
        <p:cNvGrpSpPr/>
        <p:nvPr/>
      </p:nvGrpSpPr>
      <p:grpSpPr>
        <a:xfrm>
          <a:off x="0" y="0"/>
          <a:ext cx="0" cy="0"/>
          <a:chOff x="0" y="0"/>
          <a:chExt cx="0" cy="0"/>
        </a:xfrm>
      </p:grpSpPr>
      <p:sp>
        <p:nvSpPr>
          <p:cNvPr id="199" name="Shape 19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100" u="none" cap="none" strike="noStrike">
              <a:solidFill>
                <a:schemeClr val="dk1"/>
              </a:solidFill>
              <a:latin typeface="Arial"/>
              <a:ea typeface="Arial"/>
              <a:cs typeface="Arial"/>
              <a:sym typeface="Arial"/>
            </a:endParaRPr>
          </a:p>
        </p:txBody>
      </p:sp>
      <p:sp>
        <p:nvSpPr>
          <p:cNvPr id="200" name="Shape 2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4" name="Shape 204"/>
        <p:cNvGrpSpPr/>
        <p:nvPr/>
      </p:nvGrpSpPr>
      <p:grpSpPr>
        <a:xfrm>
          <a:off x="0" y="0"/>
          <a:ext cx="0" cy="0"/>
          <a:chOff x="0" y="0"/>
          <a:chExt cx="0" cy="0"/>
        </a:xfrm>
      </p:grpSpPr>
      <p:sp>
        <p:nvSpPr>
          <p:cNvPr id="205" name="Shape 20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100" u="none" cap="none" strike="noStrike">
              <a:solidFill>
                <a:schemeClr val="dk1"/>
              </a:solidFill>
              <a:latin typeface="Arial"/>
              <a:ea typeface="Arial"/>
              <a:cs typeface="Arial"/>
              <a:sym typeface="Arial"/>
            </a:endParaRPr>
          </a:p>
        </p:txBody>
      </p:sp>
      <p:sp>
        <p:nvSpPr>
          <p:cNvPr id="206" name="Shape 20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5" name="Shape 85"/>
        <p:cNvGrpSpPr/>
        <p:nvPr/>
      </p:nvGrpSpPr>
      <p:grpSpPr>
        <a:xfrm>
          <a:off x="0" y="0"/>
          <a:ext cx="0" cy="0"/>
          <a:chOff x="0" y="0"/>
          <a:chExt cx="0" cy="0"/>
        </a:xfrm>
      </p:grpSpPr>
      <p:sp>
        <p:nvSpPr>
          <p:cNvPr id="86" name="Shape 8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100" u="none" cap="none" strike="noStrike">
              <a:solidFill>
                <a:schemeClr val="dk1"/>
              </a:solidFill>
              <a:latin typeface="Arial"/>
              <a:ea typeface="Arial"/>
              <a:cs typeface="Arial"/>
              <a:sym typeface="Arial"/>
            </a:endParaRPr>
          </a:p>
        </p:txBody>
      </p:sp>
      <p:sp>
        <p:nvSpPr>
          <p:cNvPr id="87" name="Shape 8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100" u="none" cap="none" strike="noStrike">
              <a:solidFill>
                <a:schemeClr val="dk1"/>
              </a:solidFill>
              <a:latin typeface="Arial"/>
              <a:ea typeface="Arial"/>
              <a:cs typeface="Arial"/>
              <a:sym typeface="Arial"/>
            </a:endParaRPr>
          </a:p>
        </p:txBody>
      </p:sp>
      <p:sp>
        <p:nvSpPr>
          <p:cNvPr id="93" name="Shape 9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7" name="Shape 97"/>
        <p:cNvGrpSpPr/>
        <p:nvPr/>
      </p:nvGrpSpPr>
      <p:grpSpPr>
        <a:xfrm>
          <a:off x="0" y="0"/>
          <a:ext cx="0" cy="0"/>
          <a:chOff x="0" y="0"/>
          <a:chExt cx="0" cy="0"/>
        </a:xfrm>
      </p:grpSpPr>
      <p:sp>
        <p:nvSpPr>
          <p:cNvPr id="98" name="Shape 9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100" u="none" cap="none" strike="noStrike">
              <a:solidFill>
                <a:schemeClr val="dk1"/>
              </a:solidFill>
              <a:latin typeface="Arial"/>
              <a:ea typeface="Arial"/>
              <a:cs typeface="Arial"/>
              <a:sym typeface="Arial"/>
            </a:endParaRPr>
          </a:p>
        </p:txBody>
      </p:sp>
      <p:sp>
        <p:nvSpPr>
          <p:cNvPr id="99" name="Shape 9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3" name="Shape 103"/>
        <p:cNvGrpSpPr/>
        <p:nvPr/>
      </p:nvGrpSpPr>
      <p:grpSpPr>
        <a:xfrm>
          <a:off x="0" y="0"/>
          <a:ext cx="0" cy="0"/>
          <a:chOff x="0" y="0"/>
          <a:chExt cx="0" cy="0"/>
        </a:xfrm>
      </p:grpSpPr>
      <p:sp>
        <p:nvSpPr>
          <p:cNvPr id="104" name="Shape 104"/>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100" u="none" cap="none" strike="noStrike">
              <a:solidFill>
                <a:schemeClr val="dk1"/>
              </a:solidFill>
              <a:latin typeface="Arial"/>
              <a:ea typeface="Arial"/>
              <a:cs typeface="Arial"/>
              <a:sym typeface="Arial"/>
            </a:endParaRPr>
          </a:p>
        </p:txBody>
      </p:sp>
      <p:sp>
        <p:nvSpPr>
          <p:cNvPr id="105" name="Shape 10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9" name="Shape 109"/>
        <p:cNvGrpSpPr/>
        <p:nvPr/>
      </p:nvGrpSpPr>
      <p:grpSpPr>
        <a:xfrm>
          <a:off x="0" y="0"/>
          <a:ext cx="0" cy="0"/>
          <a:chOff x="0" y="0"/>
          <a:chExt cx="0" cy="0"/>
        </a:xfrm>
      </p:grpSpPr>
      <p:sp>
        <p:nvSpPr>
          <p:cNvPr id="110" name="Shape 110"/>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100" u="none" cap="none" strike="noStrike">
              <a:solidFill>
                <a:schemeClr val="dk1"/>
              </a:solidFill>
              <a:latin typeface="Arial"/>
              <a:ea typeface="Arial"/>
              <a:cs typeface="Arial"/>
              <a:sym typeface="Arial"/>
            </a:endParaRPr>
          </a:p>
        </p:txBody>
      </p:sp>
      <p:sp>
        <p:nvSpPr>
          <p:cNvPr id="111" name="Shape 11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17" name="Shape 117"/>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Font typeface="Arial"/>
              <a:buNone/>
            </a:pPr>
            <a:r>
              <a:t/>
            </a:r>
            <a:endParaRPr b="0" baseline="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3" name="Shape 123"/>
        <p:cNvGrpSpPr/>
        <p:nvPr/>
      </p:nvGrpSpPr>
      <p:grpSpPr>
        <a:xfrm>
          <a:off x="0" y="0"/>
          <a:ext cx="0" cy="0"/>
          <a:chOff x="0" y="0"/>
          <a:chExt cx="0" cy="0"/>
        </a:xfrm>
      </p:grpSpPr>
      <p:sp>
        <p:nvSpPr>
          <p:cNvPr id="124" name="Shape 12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25" name="Shape 125"/>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Font typeface="Arial"/>
              <a:buNone/>
            </a:pPr>
            <a:r>
              <a:t/>
            </a:r>
            <a:endParaRPr b="0" baseline="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1" name="Shape 131"/>
        <p:cNvGrpSpPr/>
        <p:nvPr/>
      </p:nvGrpSpPr>
      <p:grpSpPr>
        <a:xfrm>
          <a:off x="0" y="0"/>
          <a:ext cx="0" cy="0"/>
          <a:chOff x="0" y="0"/>
          <a:chExt cx="0" cy="0"/>
        </a:xfrm>
      </p:grpSpPr>
      <p:sp>
        <p:nvSpPr>
          <p:cNvPr id="132" name="Shape 13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indent="0" lvl="0" marL="0" marR="0" rtl="0" algn="l">
              <a:spcBef>
                <a:spcPts val="0"/>
              </a:spcBef>
              <a:buClr>
                <a:schemeClr val="dk1"/>
              </a:buClr>
              <a:buFont typeface="Arial"/>
              <a:buNone/>
            </a:pPr>
            <a:r>
              <a:t/>
            </a:r>
            <a:endParaRPr b="0" baseline="0" i="0" sz="1100" u="none" cap="none" strike="noStrike">
              <a:solidFill>
                <a:schemeClr val="dk1"/>
              </a:solidFill>
              <a:latin typeface="Arial"/>
              <a:ea typeface="Arial"/>
              <a:cs typeface="Arial"/>
              <a:sym typeface="Arial"/>
            </a:endParaRPr>
          </a:p>
        </p:txBody>
      </p:sp>
      <p:sp>
        <p:nvSpPr>
          <p:cNvPr id="133" name="Shape 13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0" name="Shape 10"/>
        <p:cNvGrpSpPr/>
        <p:nvPr/>
      </p:nvGrpSpPr>
      <p:grpSpPr>
        <a:xfrm>
          <a:off x="0" y="0"/>
          <a:ext cx="0" cy="0"/>
          <a:chOff x="0" y="0"/>
          <a:chExt cx="0" cy="0"/>
        </a:xfrm>
      </p:grpSpPr>
      <p:sp>
        <p:nvSpPr>
          <p:cNvPr id="11" name="Shape 11"/>
          <p:cNvSpPr txBox="1"/>
          <p:nvPr>
            <p:ph type="ctrTitle"/>
          </p:nvPr>
        </p:nvSpPr>
        <p:spPr>
          <a:xfrm>
            <a:off x="685800" y="2130425"/>
            <a:ext cx="7772400" cy="1470023"/>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chemeClr val="dk1"/>
              </a:buClr>
              <a:buFont typeface="Calibri"/>
              <a:buNone/>
              <a:defRPr b="0" baseline="0" i="0" sz="4400" u="none" cap="none" strike="noStrike">
                <a:solidFill>
                  <a:schemeClr val="dk1"/>
                </a:solidFill>
                <a:latin typeface="Calibri"/>
                <a:ea typeface="Calibri"/>
                <a:cs typeface="Calibri"/>
                <a:sym typeface="Calibri"/>
                <a:rtl val="0"/>
              </a:defRPr>
            </a:lvl1pPr>
            <a:lvl2pPr indent="0" marL="0" marR="0" rtl="0" algn="l">
              <a:spcBef>
                <a:spcPts val="0"/>
              </a:spcBef>
              <a:defRPr b="0" baseline="0" i="0" sz="1800" u="none" cap="none" strike="noStrike"/>
            </a:lvl2pPr>
            <a:lvl3pPr indent="0" marL="0" marR="0" rtl="0" algn="l">
              <a:spcBef>
                <a:spcPts val="0"/>
              </a:spcBef>
              <a:defRPr b="0" baseline="0" i="0" sz="1800" u="none" cap="none" strike="noStrike"/>
            </a:lvl3pPr>
            <a:lvl4pPr indent="0" marL="0" marR="0" rtl="0" algn="l">
              <a:spcBef>
                <a:spcPts val="0"/>
              </a:spcBef>
              <a:defRPr b="0" baseline="0" i="0" sz="1800" u="none" cap="none" strike="noStrike"/>
            </a:lvl4pPr>
            <a:lvl5pPr indent="0" marL="0" marR="0" rtl="0" algn="l">
              <a:spcBef>
                <a:spcPts val="0"/>
              </a:spcBef>
              <a:defRPr b="0" baseline="0" i="0" sz="1800" u="none" cap="none" strike="noStrike"/>
            </a:lvl5pPr>
            <a:lvl6pPr indent="0" marL="0" marR="0" rtl="0" algn="l">
              <a:spcBef>
                <a:spcPts val="0"/>
              </a:spcBef>
              <a:defRPr b="0" baseline="0" i="0" sz="1800" u="none" cap="none" strike="noStrike"/>
            </a:lvl6pPr>
            <a:lvl7pPr indent="0" marL="0" marR="0" rtl="0" algn="l">
              <a:spcBef>
                <a:spcPts val="0"/>
              </a:spcBef>
              <a:defRPr b="0" baseline="0" i="0" sz="1800" u="none" cap="none" strike="noStrike"/>
            </a:lvl7pPr>
            <a:lvl8pPr indent="0" marL="0" marR="0" rtl="0" algn="l">
              <a:spcBef>
                <a:spcPts val="0"/>
              </a:spcBef>
              <a:defRPr b="0" baseline="0" i="0" sz="1800" u="none" cap="none" strike="noStrike"/>
            </a:lvl8pPr>
            <a:lvl9pPr indent="0" marL="0" marR="0" rtl="0" algn="l">
              <a:spcBef>
                <a:spcPts val="0"/>
              </a:spcBef>
              <a:defRPr b="0" baseline="0" i="0" sz="1800" u="none" cap="none" strike="noStrike"/>
            </a:lvl9pPr>
          </a:lstStyle>
          <a:p/>
        </p:txBody>
      </p:sp>
      <p:sp>
        <p:nvSpPr>
          <p:cNvPr id="12" name="Shape 12"/>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marL="0" marR="0" rtl="0" algn="ctr">
              <a:lnSpc>
                <a:spcPct val="100000"/>
              </a:lnSpc>
              <a:spcBef>
                <a:spcPts val="640"/>
              </a:spcBef>
              <a:spcAft>
                <a:spcPts val="0"/>
              </a:spcAft>
              <a:buClr>
                <a:srgbClr val="888888"/>
              </a:buClr>
              <a:buFont typeface="Arial"/>
              <a:buNone/>
              <a:defRPr b="0" baseline="0" i="0" sz="3200" u="none" cap="none" strike="noStrike">
                <a:solidFill>
                  <a:srgbClr val="888888"/>
                </a:solidFill>
                <a:latin typeface="Calibri"/>
                <a:ea typeface="Calibri"/>
                <a:cs typeface="Calibri"/>
                <a:sym typeface="Calibri"/>
                <a:rtl val="0"/>
              </a:defRPr>
            </a:lvl1pPr>
            <a:lvl2pPr indent="0" marL="457200" marR="0" rtl="0" algn="ctr">
              <a:lnSpc>
                <a:spcPct val="100000"/>
              </a:lnSpc>
              <a:spcBef>
                <a:spcPts val="560"/>
              </a:spcBef>
              <a:spcAft>
                <a:spcPts val="0"/>
              </a:spcAft>
              <a:buClr>
                <a:srgbClr val="888888"/>
              </a:buClr>
              <a:buFont typeface="Arial"/>
              <a:buNone/>
              <a:defRPr b="0" baseline="0" i="0" sz="2800" u="none" cap="none" strike="noStrike">
                <a:solidFill>
                  <a:srgbClr val="888888"/>
                </a:solidFill>
                <a:latin typeface="Calibri"/>
                <a:ea typeface="Calibri"/>
                <a:cs typeface="Calibri"/>
                <a:sym typeface="Calibri"/>
                <a:rtl val="0"/>
              </a:defRPr>
            </a:lvl2pPr>
            <a:lvl3pPr indent="0" marL="914400" marR="0" rtl="0" algn="ctr">
              <a:lnSpc>
                <a:spcPct val="100000"/>
              </a:lnSpc>
              <a:spcBef>
                <a:spcPts val="480"/>
              </a:spcBef>
              <a:spcAft>
                <a:spcPts val="0"/>
              </a:spcAft>
              <a:buClr>
                <a:srgbClr val="888888"/>
              </a:buClr>
              <a:buFont typeface="Arial"/>
              <a:buNone/>
              <a:defRPr b="0" baseline="0" i="0" sz="2400" u="none" cap="none" strike="noStrike">
                <a:solidFill>
                  <a:srgbClr val="888888"/>
                </a:solidFill>
                <a:latin typeface="Calibri"/>
                <a:ea typeface="Calibri"/>
                <a:cs typeface="Calibri"/>
                <a:sym typeface="Calibri"/>
                <a:rtl val="0"/>
              </a:defRPr>
            </a:lvl3pPr>
            <a:lvl4pPr indent="0" marL="1371600" marR="0" rtl="0" algn="ctr">
              <a:lnSpc>
                <a:spcPct val="100000"/>
              </a:lnSpc>
              <a:spcBef>
                <a:spcPts val="400"/>
              </a:spcBef>
              <a:spcAft>
                <a:spcPts val="0"/>
              </a:spcAft>
              <a:buClr>
                <a:srgbClr val="888888"/>
              </a:buClr>
              <a:buFont typeface="Arial"/>
              <a:buNone/>
              <a:defRPr b="0" baseline="0" i="0" sz="2000" u="none" cap="none" strike="noStrike">
                <a:solidFill>
                  <a:srgbClr val="888888"/>
                </a:solidFill>
                <a:latin typeface="Calibri"/>
                <a:ea typeface="Calibri"/>
                <a:cs typeface="Calibri"/>
                <a:sym typeface="Calibri"/>
                <a:rtl val="0"/>
              </a:defRPr>
            </a:lvl4pPr>
            <a:lvl5pPr indent="0" marL="1828800" marR="0" rtl="0" algn="ctr">
              <a:lnSpc>
                <a:spcPct val="100000"/>
              </a:lnSpc>
              <a:spcBef>
                <a:spcPts val="400"/>
              </a:spcBef>
              <a:spcAft>
                <a:spcPts val="0"/>
              </a:spcAft>
              <a:buClr>
                <a:srgbClr val="888888"/>
              </a:buClr>
              <a:buFont typeface="Arial"/>
              <a:buNone/>
              <a:defRPr b="0" baseline="0" i="0" sz="2000" u="none" cap="none" strike="noStrike">
                <a:solidFill>
                  <a:srgbClr val="888888"/>
                </a:solidFill>
                <a:latin typeface="Calibri"/>
                <a:ea typeface="Calibri"/>
                <a:cs typeface="Calibri"/>
                <a:sym typeface="Calibri"/>
                <a:rtl val="0"/>
              </a:defRPr>
            </a:lvl5pPr>
            <a:lvl6pPr indent="0" marL="2286000" marR="0" rtl="0" algn="ctr">
              <a:lnSpc>
                <a:spcPct val="100000"/>
              </a:lnSpc>
              <a:spcBef>
                <a:spcPts val="400"/>
              </a:spcBef>
              <a:spcAft>
                <a:spcPts val="0"/>
              </a:spcAft>
              <a:buClr>
                <a:srgbClr val="888888"/>
              </a:buClr>
              <a:buFont typeface="Arial"/>
              <a:buNone/>
              <a:defRPr b="0" baseline="0" i="0" sz="2000" u="none" cap="none" strike="noStrike">
                <a:solidFill>
                  <a:srgbClr val="888888"/>
                </a:solidFill>
                <a:latin typeface="Calibri"/>
                <a:ea typeface="Calibri"/>
                <a:cs typeface="Calibri"/>
                <a:sym typeface="Calibri"/>
                <a:rtl val="0"/>
              </a:defRPr>
            </a:lvl6pPr>
            <a:lvl7pPr indent="0" marL="2743200" marR="0" rtl="0" algn="ctr">
              <a:lnSpc>
                <a:spcPct val="100000"/>
              </a:lnSpc>
              <a:spcBef>
                <a:spcPts val="400"/>
              </a:spcBef>
              <a:spcAft>
                <a:spcPts val="0"/>
              </a:spcAft>
              <a:buClr>
                <a:srgbClr val="888888"/>
              </a:buClr>
              <a:buFont typeface="Arial"/>
              <a:buNone/>
              <a:defRPr b="0" baseline="0" i="0" sz="2000" u="none" cap="none" strike="noStrike">
                <a:solidFill>
                  <a:srgbClr val="888888"/>
                </a:solidFill>
                <a:latin typeface="Calibri"/>
                <a:ea typeface="Calibri"/>
                <a:cs typeface="Calibri"/>
                <a:sym typeface="Calibri"/>
                <a:rtl val="0"/>
              </a:defRPr>
            </a:lvl7pPr>
            <a:lvl8pPr indent="0" marL="3200400" marR="0" rtl="0" algn="ctr">
              <a:lnSpc>
                <a:spcPct val="100000"/>
              </a:lnSpc>
              <a:spcBef>
                <a:spcPts val="400"/>
              </a:spcBef>
              <a:spcAft>
                <a:spcPts val="0"/>
              </a:spcAft>
              <a:buClr>
                <a:srgbClr val="888888"/>
              </a:buClr>
              <a:buFont typeface="Arial"/>
              <a:buNone/>
              <a:defRPr b="0" baseline="0" i="0" sz="2000" u="none" cap="none" strike="noStrike">
                <a:solidFill>
                  <a:srgbClr val="888888"/>
                </a:solidFill>
                <a:latin typeface="Calibri"/>
                <a:ea typeface="Calibri"/>
                <a:cs typeface="Calibri"/>
                <a:sym typeface="Calibri"/>
                <a:rtl val="0"/>
              </a:defRPr>
            </a:lvl8pPr>
            <a:lvl9pPr indent="0" marL="3657600" marR="0" rtl="0" algn="ctr">
              <a:lnSpc>
                <a:spcPct val="100000"/>
              </a:lnSpc>
              <a:spcBef>
                <a:spcPts val="400"/>
              </a:spcBef>
              <a:spcAft>
                <a:spcPts val="0"/>
              </a:spcAft>
              <a:buClr>
                <a:srgbClr val="888888"/>
              </a:buClr>
              <a:buFont typeface="Arial"/>
              <a:buNone/>
              <a:defRPr b="0" baseline="0" i="0" sz="2000" u="none" cap="none" strike="noStrike">
                <a:solidFill>
                  <a:srgbClr val="888888"/>
                </a:solidFill>
                <a:latin typeface="Calibri"/>
                <a:ea typeface="Calibri"/>
                <a:cs typeface="Calibri"/>
                <a:sym typeface="Calibri"/>
                <a:rtl val="0"/>
              </a:defRPr>
            </a:lvl9pPr>
          </a:lstStyle>
          <a:p/>
        </p:txBody>
      </p:sp>
      <p:sp>
        <p:nvSpPr>
          <p:cNvPr id="13" name="Shape 13"/>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14" name="Shape 14"/>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15" name="Shape 15"/>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baseline="0" i="0" lang="en-US" sz="1200" u="none" cap="none" strike="noStrike">
                <a:solidFill>
                  <a:srgbClr val="888888"/>
                </a:solidFill>
                <a:latin typeface="Calibri"/>
                <a:ea typeface="Calibri"/>
                <a:cs typeface="Calibri"/>
                <a:sym typeface="Calibri"/>
                <a:rtl val="0"/>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67" name="Shape 67"/>
        <p:cNvGrpSpPr/>
        <p:nvPr/>
      </p:nvGrpSpPr>
      <p:grpSpPr>
        <a:xfrm>
          <a:off x="0" y="0"/>
          <a:ext cx="0" cy="0"/>
          <a:chOff x="0" y="0"/>
          <a:chExt cx="0" cy="0"/>
        </a:xfrm>
      </p:grpSpPr>
      <p:sp>
        <p:nvSpPr>
          <p:cNvPr id="68" name="Shape 68"/>
          <p:cNvSpPr txBox="1"/>
          <p:nvPr>
            <p:ph type="title"/>
          </p:nvPr>
        </p:nvSpPr>
        <p:spPr>
          <a:xfrm>
            <a:off x="457200" y="274637"/>
            <a:ext cx="8229600" cy="1143000"/>
          </a:xfrm>
          <a:prstGeom prst="rect">
            <a:avLst/>
          </a:prstGeom>
          <a:noFill/>
          <a:ln>
            <a:noFill/>
          </a:ln>
        </p:spPr>
        <p:txBody>
          <a:bodyPr anchorCtr="0" anchor="ctr" bIns="91425" lIns="91425" rIns="91425" tIns="91425"/>
          <a:lstStyle>
            <a:lvl1pPr rtl="0" algn="ctr">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69" name="Shape 69"/>
          <p:cNvSpPr txBox="1"/>
          <p:nvPr>
            <p:ph idx="1" type="body"/>
          </p:nvPr>
        </p:nvSpPr>
        <p:spPr>
          <a:xfrm rot="5400000">
            <a:off x="2309017" y="-251618"/>
            <a:ext cx="4525963" cy="8229600"/>
          </a:xfrm>
          <a:prstGeom prst="rect">
            <a:avLst/>
          </a:prstGeom>
          <a:noFill/>
          <a:ln>
            <a:noFill/>
          </a:ln>
        </p:spPr>
        <p:txBody>
          <a:bodyPr anchorCtr="0" anchor="t" bIns="91425" lIns="91425" rIns="91425" tIns="91425"/>
          <a:lstStyle>
            <a:lvl1pPr indent="63500" marL="342900" rtl="0" algn="l">
              <a:spcBef>
                <a:spcPts val="640"/>
              </a:spcBef>
              <a:buClr>
                <a:schemeClr val="dk1"/>
              </a:buClr>
              <a:buFont typeface="Arial"/>
              <a:buChar char="•"/>
              <a:defRPr sz="3200">
                <a:solidFill>
                  <a:schemeClr val="dk1"/>
                </a:solidFill>
                <a:latin typeface="Calibri"/>
                <a:ea typeface="Calibri"/>
                <a:cs typeface="Calibri"/>
                <a:sym typeface="Calibri"/>
              </a:defRPr>
            </a:lvl1pPr>
            <a:lvl2pPr indent="69850" marL="742950" rtl="0" algn="l">
              <a:spcBef>
                <a:spcPts val="560"/>
              </a:spcBef>
              <a:buClr>
                <a:schemeClr val="dk1"/>
              </a:buClr>
              <a:buFont typeface="Arial"/>
              <a:buChar char="–"/>
              <a:defRPr sz="2800">
                <a:solidFill>
                  <a:schemeClr val="dk1"/>
                </a:solidFill>
                <a:latin typeface="Calibri"/>
                <a:ea typeface="Calibri"/>
                <a:cs typeface="Calibri"/>
                <a:sym typeface="Calibri"/>
              </a:defRPr>
            </a:lvl2pPr>
            <a:lvl3pPr indent="76200" marL="1143000" rtl="0" algn="l">
              <a:spcBef>
                <a:spcPts val="480"/>
              </a:spcBef>
              <a:buClr>
                <a:schemeClr val="dk1"/>
              </a:buClr>
              <a:buFont typeface="Arial"/>
              <a:buChar char="•"/>
              <a:defRPr sz="2400">
                <a:solidFill>
                  <a:schemeClr val="dk1"/>
                </a:solidFill>
                <a:latin typeface="Calibri"/>
                <a:ea typeface="Calibri"/>
                <a:cs typeface="Calibri"/>
                <a:sym typeface="Calibri"/>
              </a:defRPr>
            </a:lvl3pPr>
            <a:lvl4pPr indent="25400" marL="1600200" rtl="0" algn="l">
              <a:spcBef>
                <a:spcPts val="400"/>
              </a:spcBef>
              <a:buClr>
                <a:schemeClr val="dk1"/>
              </a:buClr>
              <a:buFont typeface="Arial"/>
              <a:buChar char="–"/>
              <a:defRPr sz="2000">
                <a:solidFill>
                  <a:schemeClr val="dk1"/>
                </a:solidFill>
                <a:latin typeface="Calibri"/>
                <a:ea typeface="Calibri"/>
                <a:cs typeface="Calibri"/>
                <a:sym typeface="Calibri"/>
              </a:defRPr>
            </a:lvl4pPr>
            <a:lvl5pPr indent="25400" marL="2057400" rtl="0" algn="l">
              <a:spcBef>
                <a:spcPts val="400"/>
              </a:spcBef>
              <a:buClr>
                <a:schemeClr val="dk1"/>
              </a:buClr>
              <a:buFont typeface="Arial"/>
              <a:buChar char="»"/>
              <a:defRPr sz="2000">
                <a:solidFill>
                  <a:schemeClr val="dk1"/>
                </a:solidFill>
                <a:latin typeface="Calibri"/>
                <a:ea typeface="Calibri"/>
                <a:cs typeface="Calibri"/>
                <a:sym typeface="Calibri"/>
              </a:defRPr>
            </a:lvl5pPr>
            <a:lvl6pPr indent="25400" marL="2514600" rtl="0" algn="l">
              <a:spcBef>
                <a:spcPts val="400"/>
              </a:spcBef>
              <a:buClr>
                <a:schemeClr val="dk1"/>
              </a:buClr>
              <a:buFont typeface="Arial"/>
              <a:buChar char="•"/>
              <a:defRPr sz="2000">
                <a:solidFill>
                  <a:schemeClr val="dk1"/>
                </a:solidFill>
                <a:latin typeface="Calibri"/>
                <a:ea typeface="Calibri"/>
                <a:cs typeface="Calibri"/>
                <a:sym typeface="Calibri"/>
              </a:defRPr>
            </a:lvl6pPr>
            <a:lvl7pPr indent="25400" marL="2971800" rtl="0" algn="l">
              <a:spcBef>
                <a:spcPts val="400"/>
              </a:spcBef>
              <a:buClr>
                <a:schemeClr val="dk1"/>
              </a:buClr>
              <a:buFont typeface="Arial"/>
              <a:buChar char="•"/>
              <a:defRPr sz="2000">
                <a:solidFill>
                  <a:schemeClr val="dk1"/>
                </a:solidFill>
                <a:latin typeface="Calibri"/>
                <a:ea typeface="Calibri"/>
                <a:cs typeface="Calibri"/>
                <a:sym typeface="Calibri"/>
              </a:defRPr>
            </a:lvl7pPr>
            <a:lvl8pPr indent="25400" marL="3429000" rtl="0" algn="l">
              <a:spcBef>
                <a:spcPts val="400"/>
              </a:spcBef>
              <a:buClr>
                <a:schemeClr val="dk1"/>
              </a:buClr>
              <a:buFont typeface="Arial"/>
              <a:buChar char="•"/>
              <a:defRPr sz="2000">
                <a:solidFill>
                  <a:schemeClr val="dk1"/>
                </a:solidFill>
                <a:latin typeface="Calibri"/>
                <a:ea typeface="Calibri"/>
                <a:cs typeface="Calibri"/>
                <a:sym typeface="Calibri"/>
              </a:defRPr>
            </a:lvl8pPr>
            <a:lvl9pPr indent="25400" marL="3886200" rtl="0" algn="l">
              <a:spcBef>
                <a:spcPts val="400"/>
              </a:spcBef>
              <a:buClr>
                <a:schemeClr val="dk1"/>
              </a:buClr>
              <a:buFont typeface="Arial"/>
              <a:buChar char="•"/>
              <a:defRPr sz="2000">
                <a:solidFill>
                  <a:schemeClr val="dk1"/>
                </a:solidFill>
                <a:latin typeface="Calibri"/>
                <a:ea typeface="Calibri"/>
                <a:cs typeface="Calibri"/>
                <a:sym typeface="Calibri"/>
              </a:defRPr>
            </a:lvl9pPr>
          </a:lstStyle>
          <a:p/>
        </p:txBody>
      </p:sp>
      <p:sp>
        <p:nvSpPr>
          <p:cNvPr id="70" name="Shape 70"/>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71" name="Shape 7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72" name="Shape 72"/>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baseline="0" i="0" lang="en-US" sz="1200" u="none" cap="none" strike="noStrike">
                <a:solidFill>
                  <a:srgbClr val="888888"/>
                </a:solidFill>
                <a:latin typeface="Calibri"/>
                <a:ea typeface="Calibri"/>
                <a:cs typeface="Calibri"/>
                <a:sym typeface="Calibri"/>
                <a:rtl val="0"/>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73" name="Shape 73"/>
        <p:cNvGrpSpPr/>
        <p:nvPr/>
      </p:nvGrpSpPr>
      <p:grpSpPr>
        <a:xfrm>
          <a:off x="0" y="0"/>
          <a:ext cx="0" cy="0"/>
          <a:chOff x="0" y="0"/>
          <a:chExt cx="0" cy="0"/>
        </a:xfrm>
      </p:grpSpPr>
      <p:sp>
        <p:nvSpPr>
          <p:cNvPr id="74" name="Shape 74"/>
          <p:cNvSpPr txBox="1"/>
          <p:nvPr>
            <p:ph type="title"/>
          </p:nvPr>
        </p:nvSpPr>
        <p:spPr>
          <a:xfrm rot="5400000">
            <a:off x="4732336" y="2171700"/>
            <a:ext cx="5851525" cy="2057400"/>
          </a:xfrm>
          <a:prstGeom prst="rect">
            <a:avLst/>
          </a:prstGeom>
          <a:noFill/>
          <a:ln>
            <a:noFill/>
          </a:ln>
        </p:spPr>
        <p:txBody>
          <a:bodyPr anchorCtr="0" anchor="ctr" bIns="91425" lIns="91425" rIns="91425" tIns="91425"/>
          <a:lstStyle>
            <a:lvl1pPr rtl="0" algn="ctr">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75" name="Shape 75"/>
          <p:cNvSpPr txBox="1"/>
          <p:nvPr>
            <p:ph idx="1" type="body"/>
          </p:nvPr>
        </p:nvSpPr>
        <p:spPr>
          <a:xfrm rot="5400000">
            <a:off x="541336" y="190500"/>
            <a:ext cx="5851525" cy="6019798"/>
          </a:xfrm>
          <a:prstGeom prst="rect">
            <a:avLst/>
          </a:prstGeom>
          <a:noFill/>
          <a:ln>
            <a:noFill/>
          </a:ln>
        </p:spPr>
        <p:txBody>
          <a:bodyPr anchorCtr="0" anchor="t" bIns="91425" lIns="91425" rIns="91425" tIns="91425"/>
          <a:lstStyle>
            <a:lvl1pPr indent="63500" marL="342900" rtl="0" algn="l">
              <a:spcBef>
                <a:spcPts val="640"/>
              </a:spcBef>
              <a:buClr>
                <a:schemeClr val="dk1"/>
              </a:buClr>
              <a:buFont typeface="Arial"/>
              <a:buChar char="•"/>
              <a:defRPr sz="3200">
                <a:solidFill>
                  <a:schemeClr val="dk1"/>
                </a:solidFill>
                <a:latin typeface="Calibri"/>
                <a:ea typeface="Calibri"/>
                <a:cs typeface="Calibri"/>
                <a:sym typeface="Calibri"/>
              </a:defRPr>
            </a:lvl1pPr>
            <a:lvl2pPr indent="69850" marL="742950" rtl="0" algn="l">
              <a:spcBef>
                <a:spcPts val="560"/>
              </a:spcBef>
              <a:buClr>
                <a:schemeClr val="dk1"/>
              </a:buClr>
              <a:buFont typeface="Arial"/>
              <a:buChar char="–"/>
              <a:defRPr sz="2800">
                <a:solidFill>
                  <a:schemeClr val="dk1"/>
                </a:solidFill>
                <a:latin typeface="Calibri"/>
                <a:ea typeface="Calibri"/>
                <a:cs typeface="Calibri"/>
                <a:sym typeface="Calibri"/>
              </a:defRPr>
            </a:lvl2pPr>
            <a:lvl3pPr indent="76200" marL="1143000" rtl="0" algn="l">
              <a:spcBef>
                <a:spcPts val="480"/>
              </a:spcBef>
              <a:buClr>
                <a:schemeClr val="dk1"/>
              </a:buClr>
              <a:buFont typeface="Arial"/>
              <a:buChar char="•"/>
              <a:defRPr sz="2400">
                <a:solidFill>
                  <a:schemeClr val="dk1"/>
                </a:solidFill>
                <a:latin typeface="Calibri"/>
                <a:ea typeface="Calibri"/>
                <a:cs typeface="Calibri"/>
                <a:sym typeface="Calibri"/>
              </a:defRPr>
            </a:lvl3pPr>
            <a:lvl4pPr indent="25400" marL="1600200" rtl="0" algn="l">
              <a:spcBef>
                <a:spcPts val="400"/>
              </a:spcBef>
              <a:buClr>
                <a:schemeClr val="dk1"/>
              </a:buClr>
              <a:buFont typeface="Arial"/>
              <a:buChar char="–"/>
              <a:defRPr sz="2000">
                <a:solidFill>
                  <a:schemeClr val="dk1"/>
                </a:solidFill>
                <a:latin typeface="Calibri"/>
                <a:ea typeface="Calibri"/>
                <a:cs typeface="Calibri"/>
                <a:sym typeface="Calibri"/>
              </a:defRPr>
            </a:lvl4pPr>
            <a:lvl5pPr indent="25400" marL="2057400" rtl="0" algn="l">
              <a:spcBef>
                <a:spcPts val="400"/>
              </a:spcBef>
              <a:buClr>
                <a:schemeClr val="dk1"/>
              </a:buClr>
              <a:buFont typeface="Arial"/>
              <a:buChar char="»"/>
              <a:defRPr sz="2000">
                <a:solidFill>
                  <a:schemeClr val="dk1"/>
                </a:solidFill>
                <a:latin typeface="Calibri"/>
                <a:ea typeface="Calibri"/>
                <a:cs typeface="Calibri"/>
                <a:sym typeface="Calibri"/>
              </a:defRPr>
            </a:lvl5pPr>
            <a:lvl6pPr indent="25400" marL="2514600" rtl="0" algn="l">
              <a:spcBef>
                <a:spcPts val="400"/>
              </a:spcBef>
              <a:buClr>
                <a:schemeClr val="dk1"/>
              </a:buClr>
              <a:buFont typeface="Arial"/>
              <a:buChar char="•"/>
              <a:defRPr sz="2000">
                <a:solidFill>
                  <a:schemeClr val="dk1"/>
                </a:solidFill>
                <a:latin typeface="Calibri"/>
                <a:ea typeface="Calibri"/>
                <a:cs typeface="Calibri"/>
                <a:sym typeface="Calibri"/>
              </a:defRPr>
            </a:lvl6pPr>
            <a:lvl7pPr indent="25400" marL="2971800" rtl="0" algn="l">
              <a:spcBef>
                <a:spcPts val="400"/>
              </a:spcBef>
              <a:buClr>
                <a:schemeClr val="dk1"/>
              </a:buClr>
              <a:buFont typeface="Arial"/>
              <a:buChar char="•"/>
              <a:defRPr sz="2000">
                <a:solidFill>
                  <a:schemeClr val="dk1"/>
                </a:solidFill>
                <a:latin typeface="Calibri"/>
                <a:ea typeface="Calibri"/>
                <a:cs typeface="Calibri"/>
                <a:sym typeface="Calibri"/>
              </a:defRPr>
            </a:lvl7pPr>
            <a:lvl8pPr indent="25400" marL="3429000" rtl="0" algn="l">
              <a:spcBef>
                <a:spcPts val="400"/>
              </a:spcBef>
              <a:buClr>
                <a:schemeClr val="dk1"/>
              </a:buClr>
              <a:buFont typeface="Arial"/>
              <a:buChar char="•"/>
              <a:defRPr sz="2000">
                <a:solidFill>
                  <a:schemeClr val="dk1"/>
                </a:solidFill>
                <a:latin typeface="Calibri"/>
                <a:ea typeface="Calibri"/>
                <a:cs typeface="Calibri"/>
                <a:sym typeface="Calibri"/>
              </a:defRPr>
            </a:lvl8pPr>
            <a:lvl9pPr indent="25400" marL="3886200" rtl="0" algn="l">
              <a:spcBef>
                <a:spcPts val="400"/>
              </a:spcBef>
              <a:buClr>
                <a:schemeClr val="dk1"/>
              </a:buClr>
              <a:buFont typeface="Arial"/>
              <a:buChar char="•"/>
              <a:defRPr sz="2000">
                <a:solidFill>
                  <a:schemeClr val="dk1"/>
                </a:solidFill>
                <a:latin typeface="Calibri"/>
                <a:ea typeface="Calibri"/>
                <a:cs typeface="Calibri"/>
                <a:sym typeface="Calibri"/>
              </a:defRPr>
            </a:lvl9pPr>
          </a:lstStyle>
          <a:p/>
        </p:txBody>
      </p:sp>
      <p:sp>
        <p:nvSpPr>
          <p:cNvPr id="76" name="Shape 76"/>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77" name="Shape 77"/>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78" name="Shape 78"/>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baseline="0" i="0" lang="en-US" sz="1200" u="none" cap="none" strike="noStrike">
                <a:solidFill>
                  <a:srgbClr val="888888"/>
                </a:solidFill>
                <a:latin typeface="Calibri"/>
                <a:ea typeface="Calibri"/>
                <a:cs typeface="Calibri"/>
                <a:sym typeface="Calibri"/>
                <a:rtl val="0"/>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6" name="Shape 16"/>
        <p:cNvGrpSpPr/>
        <p:nvPr/>
      </p:nvGrpSpPr>
      <p:grpSpPr>
        <a:xfrm>
          <a:off x="0" y="0"/>
          <a:ext cx="0" cy="0"/>
          <a:chOff x="0" y="0"/>
          <a:chExt cx="0" cy="0"/>
        </a:xfrm>
      </p:grpSpPr>
      <p:sp>
        <p:nvSpPr>
          <p:cNvPr id="17" name="Shape 17"/>
          <p:cNvSpPr txBox="1"/>
          <p:nvPr>
            <p:ph type="title"/>
          </p:nvPr>
        </p:nvSpPr>
        <p:spPr>
          <a:xfrm>
            <a:off x="457200" y="274637"/>
            <a:ext cx="8229600" cy="1143000"/>
          </a:xfrm>
          <a:prstGeom prst="rect">
            <a:avLst/>
          </a:prstGeom>
          <a:noFill/>
          <a:ln>
            <a:noFill/>
          </a:ln>
        </p:spPr>
        <p:txBody>
          <a:bodyPr anchorCtr="0" anchor="ctr" bIns="91425" lIns="91425" rIns="91425" tIns="91425"/>
          <a:lstStyle>
            <a:lvl1pPr rtl="0" algn="ctr">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8" name="Shape 18"/>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19" name="Shape 1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20" name="Shape 20"/>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baseline="0" i="0" lang="en-US" sz="1200" u="none" cap="none" strike="noStrike">
                <a:solidFill>
                  <a:srgbClr val="888888"/>
                </a:solidFill>
                <a:latin typeface="Calibri"/>
                <a:ea typeface="Calibri"/>
                <a:cs typeface="Calibri"/>
                <a:sym typeface="Calibri"/>
                <a:rtl val="0"/>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1" name="Shape 21"/>
        <p:cNvGrpSpPr/>
        <p:nvPr/>
      </p:nvGrpSpPr>
      <p:grpSpPr>
        <a:xfrm>
          <a:off x="0" y="0"/>
          <a:ext cx="0" cy="0"/>
          <a:chOff x="0" y="0"/>
          <a:chExt cx="0" cy="0"/>
        </a:xfrm>
      </p:grpSpPr>
      <p:sp>
        <p:nvSpPr>
          <p:cNvPr id="22" name="Shape 22"/>
          <p:cNvSpPr txBox="1"/>
          <p:nvPr>
            <p:ph type="title"/>
          </p:nvPr>
        </p:nvSpPr>
        <p:spPr>
          <a:xfrm>
            <a:off x="457200" y="274637"/>
            <a:ext cx="8229600" cy="1143000"/>
          </a:xfrm>
          <a:prstGeom prst="rect">
            <a:avLst/>
          </a:prstGeom>
          <a:noFill/>
          <a:ln>
            <a:noFill/>
          </a:ln>
        </p:spPr>
        <p:txBody>
          <a:bodyPr anchorCtr="0" anchor="ctr" bIns="91425" lIns="91425" rIns="91425" tIns="91425"/>
          <a:lstStyle>
            <a:lvl1pPr rtl="0" algn="ctr">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3" name="Shape 23"/>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63500" marL="342900" rtl="0" algn="l">
              <a:spcBef>
                <a:spcPts val="640"/>
              </a:spcBef>
              <a:buClr>
                <a:schemeClr val="dk1"/>
              </a:buClr>
              <a:buFont typeface="Arial"/>
              <a:buChar char="•"/>
              <a:defRPr sz="3200">
                <a:solidFill>
                  <a:schemeClr val="dk1"/>
                </a:solidFill>
                <a:latin typeface="Calibri"/>
                <a:ea typeface="Calibri"/>
                <a:cs typeface="Calibri"/>
                <a:sym typeface="Calibri"/>
              </a:defRPr>
            </a:lvl1pPr>
            <a:lvl2pPr indent="69850" marL="742950" rtl="0" algn="l">
              <a:spcBef>
                <a:spcPts val="560"/>
              </a:spcBef>
              <a:buClr>
                <a:schemeClr val="dk1"/>
              </a:buClr>
              <a:buFont typeface="Arial"/>
              <a:buChar char="–"/>
              <a:defRPr sz="2800">
                <a:solidFill>
                  <a:schemeClr val="dk1"/>
                </a:solidFill>
                <a:latin typeface="Calibri"/>
                <a:ea typeface="Calibri"/>
                <a:cs typeface="Calibri"/>
                <a:sym typeface="Calibri"/>
              </a:defRPr>
            </a:lvl2pPr>
            <a:lvl3pPr indent="76200" marL="1143000" rtl="0" algn="l">
              <a:spcBef>
                <a:spcPts val="480"/>
              </a:spcBef>
              <a:buClr>
                <a:schemeClr val="dk1"/>
              </a:buClr>
              <a:buFont typeface="Arial"/>
              <a:buChar char="•"/>
              <a:defRPr sz="2400">
                <a:solidFill>
                  <a:schemeClr val="dk1"/>
                </a:solidFill>
                <a:latin typeface="Calibri"/>
                <a:ea typeface="Calibri"/>
                <a:cs typeface="Calibri"/>
                <a:sym typeface="Calibri"/>
              </a:defRPr>
            </a:lvl3pPr>
            <a:lvl4pPr indent="25400" marL="1600200" rtl="0" algn="l">
              <a:spcBef>
                <a:spcPts val="400"/>
              </a:spcBef>
              <a:buClr>
                <a:schemeClr val="dk1"/>
              </a:buClr>
              <a:buFont typeface="Arial"/>
              <a:buChar char="–"/>
              <a:defRPr sz="2000">
                <a:solidFill>
                  <a:schemeClr val="dk1"/>
                </a:solidFill>
                <a:latin typeface="Calibri"/>
                <a:ea typeface="Calibri"/>
                <a:cs typeface="Calibri"/>
                <a:sym typeface="Calibri"/>
              </a:defRPr>
            </a:lvl4pPr>
            <a:lvl5pPr indent="25400" marL="2057400" rtl="0" algn="l">
              <a:spcBef>
                <a:spcPts val="400"/>
              </a:spcBef>
              <a:buClr>
                <a:schemeClr val="dk1"/>
              </a:buClr>
              <a:buFont typeface="Arial"/>
              <a:buChar char="»"/>
              <a:defRPr sz="2000">
                <a:solidFill>
                  <a:schemeClr val="dk1"/>
                </a:solidFill>
                <a:latin typeface="Calibri"/>
                <a:ea typeface="Calibri"/>
                <a:cs typeface="Calibri"/>
                <a:sym typeface="Calibri"/>
              </a:defRPr>
            </a:lvl5pPr>
            <a:lvl6pPr indent="25400" marL="2514600" rtl="0" algn="l">
              <a:spcBef>
                <a:spcPts val="400"/>
              </a:spcBef>
              <a:buClr>
                <a:schemeClr val="dk1"/>
              </a:buClr>
              <a:buFont typeface="Arial"/>
              <a:buChar char="•"/>
              <a:defRPr sz="2000">
                <a:solidFill>
                  <a:schemeClr val="dk1"/>
                </a:solidFill>
                <a:latin typeface="Calibri"/>
                <a:ea typeface="Calibri"/>
                <a:cs typeface="Calibri"/>
                <a:sym typeface="Calibri"/>
              </a:defRPr>
            </a:lvl6pPr>
            <a:lvl7pPr indent="25400" marL="2971800" rtl="0" algn="l">
              <a:spcBef>
                <a:spcPts val="400"/>
              </a:spcBef>
              <a:buClr>
                <a:schemeClr val="dk1"/>
              </a:buClr>
              <a:buFont typeface="Arial"/>
              <a:buChar char="•"/>
              <a:defRPr sz="2000">
                <a:solidFill>
                  <a:schemeClr val="dk1"/>
                </a:solidFill>
                <a:latin typeface="Calibri"/>
                <a:ea typeface="Calibri"/>
                <a:cs typeface="Calibri"/>
                <a:sym typeface="Calibri"/>
              </a:defRPr>
            </a:lvl7pPr>
            <a:lvl8pPr indent="25400" marL="3429000" rtl="0" algn="l">
              <a:spcBef>
                <a:spcPts val="400"/>
              </a:spcBef>
              <a:buClr>
                <a:schemeClr val="dk1"/>
              </a:buClr>
              <a:buFont typeface="Arial"/>
              <a:buChar char="•"/>
              <a:defRPr sz="2000">
                <a:solidFill>
                  <a:schemeClr val="dk1"/>
                </a:solidFill>
                <a:latin typeface="Calibri"/>
                <a:ea typeface="Calibri"/>
                <a:cs typeface="Calibri"/>
                <a:sym typeface="Calibri"/>
              </a:defRPr>
            </a:lvl8pPr>
            <a:lvl9pPr indent="25400" marL="3886200" rtl="0" algn="l">
              <a:spcBef>
                <a:spcPts val="400"/>
              </a:spcBef>
              <a:buClr>
                <a:schemeClr val="dk1"/>
              </a:buClr>
              <a:buFont typeface="Arial"/>
              <a:buChar char="•"/>
              <a:defRPr sz="2000">
                <a:solidFill>
                  <a:schemeClr val="dk1"/>
                </a:solidFill>
                <a:latin typeface="Calibri"/>
                <a:ea typeface="Calibri"/>
                <a:cs typeface="Calibri"/>
                <a:sym typeface="Calibri"/>
              </a:defRPr>
            </a:lvl9pPr>
          </a:lstStyle>
          <a:p/>
        </p:txBody>
      </p:sp>
      <p:sp>
        <p:nvSpPr>
          <p:cNvPr id="24" name="Shape 24"/>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25" name="Shape 2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26" name="Shape 26"/>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baseline="0" i="0" lang="en-US" sz="1200" u="none" cap="none" strike="noStrike">
                <a:solidFill>
                  <a:srgbClr val="888888"/>
                </a:solidFill>
                <a:latin typeface="Calibri"/>
                <a:ea typeface="Calibri"/>
                <a:cs typeface="Calibri"/>
                <a:sym typeface="Calibri"/>
                <a:rtl val="0"/>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27" name="Shape 27"/>
        <p:cNvGrpSpPr/>
        <p:nvPr/>
      </p:nvGrpSpPr>
      <p:grpSpPr>
        <a:xfrm>
          <a:off x="0" y="0"/>
          <a:ext cx="0" cy="0"/>
          <a:chOff x="0" y="0"/>
          <a:chExt cx="0" cy="0"/>
        </a:xfrm>
      </p:grpSpPr>
      <p:sp>
        <p:nvSpPr>
          <p:cNvPr id="28" name="Shape 28"/>
          <p:cNvSpPr txBox="1"/>
          <p:nvPr>
            <p:ph type="title"/>
          </p:nvPr>
        </p:nvSpPr>
        <p:spPr>
          <a:xfrm>
            <a:off x="722312" y="4406900"/>
            <a:ext cx="7772400" cy="1362075"/>
          </a:xfrm>
          <a:prstGeom prst="rect">
            <a:avLst/>
          </a:prstGeom>
          <a:noFill/>
          <a:ln>
            <a:noFill/>
          </a:ln>
        </p:spPr>
        <p:txBody>
          <a:bodyPr anchorCtr="0" anchor="t" bIns="91425" lIns="91425" rIns="91425" tIns="91425"/>
          <a:lstStyle>
            <a:lvl1pPr rtl="0" algn="l">
              <a:spcBef>
                <a:spcPts val="0"/>
              </a:spcBef>
              <a:defRPr b="1" sz="4000" cap="none"/>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9" name="Shape 29"/>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marL="0" rtl="0">
              <a:spcBef>
                <a:spcPts val="0"/>
              </a:spcBef>
              <a:buClr>
                <a:srgbClr val="888888"/>
              </a:buClr>
              <a:buFont typeface="Calibri"/>
              <a:buNone/>
              <a:defRPr sz="2000">
                <a:solidFill>
                  <a:srgbClr val="888888"/>
                </a:solidFill>
              </a:defRPr>
            </a:lvl1pPr>
            <a:lvl2pPr indent="0" marL="457200" rtl="0">
              <a:spcBef>
                <a:spcPts val="0"/>
              </a:spcBef>
              <a:buClr>
                <a:srgbClr val="888888"/>
              </a:buClr>
              <a:buFont typeface="Calibri"/>
              <a:buNone/>
              <a:defRPr sz="1800">
                <a:solidFill>
                  <a:srgbClr val="888888"/>
                </a:solidFill>
              </a:defRPr>
            </a:lvl2pPr>
            <a:lvl3pPr indent="0" marL="914400" rtl="0">
              <a:spcBef>
                <a:spcPts val="0"/>
              </a:spcBef>
              <a:buClr>
                <a:srgbClr val="888888"/>
              </a:buClr>
              <a:buFont typeface="Calibri"/>
              <a:buNone/>
              <a:defRPr sz="1600">
                <a:solidFill>
                  <a:srgbClr val="888888"/>
                </a:solidFill>
              </a:defRPr>
            </a:lvl3pPr>
            <a:lvl4pPr indent="0" marL="1371600" rtl="0">
              <a:spcBef>
                <a:spcPts val="0"/>
              </a:spcBef>
              <a:buClr>
                <a:srgbClr val="888888"/>
              </a:buClr>
              <a:buFont typeface="Calibri"/>
              <a:buNone/>
              <a:defRPr sz="1400">
                <a:solidFill>
                  <a:srgbClr val="888888"/>
                </a:solidFill>
              </a:defRPr>
            </a:lvl4pPr>
            <a:lvl5pPr indent="0" marL="1828800" rtl="0">
              <a:spcBef>
                <a:spcPts val="0"/>
              </a:spcBef>
              <a:buClr>
                <a:srgbClr val="888888"/>
              </a:buClr>
              <a:buFont typeface="Calibri"/>
              <a:buNone/>
              <a:defRPr sz="1400">
                <a:solidFill>
                  <a:srgbClr val="888888"/>
                </a:solidFill>
              </a:defRPr>
            </a:lvl5pPr>
            <a:lvl6pPr indent="0" marL="2286000" rtl="0">
              <a:spcBef>
                <a:spcPts val="0"/>
              </a:spcBef>
              <a:buClr>
                <a:srgbClr val="888888"/>
              </a:buClr>
              <a:buFont typeface="Calibri"/>
              <a:buNone/>
              <a:defRPr sz="1400">
                <a:solidFill>
                  <a:srgbClr val="888888"/>
                </a:solidFill>
              </a:defRPr>
            </a:lvl6pPr>
            <a:lvl7pPr indent="0" marL="2743200" rtl="0">
              <a:spcBef>
                <a:spcPts val="0"/>
              </a:spcBef>
              <a:buClr>
                <a:srgbClr val="888888"/>
              </a:buClr>
              <a:buFont typeface="Calibri"/>
              <a:buNone/>
              <a:defRPr sz="1400">
                <a:solidFill>
                  <a:srgbClr val="888888"/>
                </a:solidFill>
              </a:defRPr>
            </a:lvl7pPr>
            <a:lvl8pPr indent="0" marL="3200400" rtl="0">
              <a:spcBef>
                <a:spcPts val="0"/>
              </a:spcBef>
              <a:buClr>
                <a:srgbClr val="888888"/>
              </a:buClr>
              <a:buFont typeface="Calibri"/>
              <a:buNone/>
              <a:defRPr sz="1400">
                <a:solidFill>
                  <a:srgbClr val="888888"/>
                </a:solidFill>
              </a:defRPr>
            </a:lvl8pPr>
            <a:lvl9pPr indent="0" marL="3657600" rtl="0">
              <a:spcBef>
                <a:spcPts val="0"/>
              </a:spcBef>
              <a:buClr>
                <a:srgbClr val="888888"/>
              </a:buClr>
              <a:buFont typeface="Calibri"/>
              <a:buNone/>
              <a:defRPr sz="1400">
                <a:solidFill>
                  <a:srgbClr val="888888"/>
                </a:solidFill>
              </a:defRPr>
            </a:lvl9pPr>
          </a:lstStyle>
          <a:p/>
        </p:txBody>
      </p:sp>
      <p:sp>
        <p:nvSpPr>
          <p:cNvPr id="30" name="Shape 30"/>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31" name="Shape 3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32" name="Shape 32"/>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baseline="0" i="0" lang="en-US" sz="1200" u="none" cap="none" strike="noStrike">
                <a:solidFill>
                  <a:srgbClr val="888888"/>
                </a:solidFill>
                <a:latin typeface="Calibri"/>
                <a:ea typeface="Calibri"/>
                <a:cs typeface="Calibri"/>
                <a:sym typeface="Calibri"/>
                <a:rtl val="0"/>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3" name="Shape 33"/>
        <p:cNvGrpSpPr/>
        <p:nvPr/>
      </p:nvGrpSpPr>
      <p:grpSpPr>
        <a:xfrm>
          <a:off x="0" y="0"/>
          <a:ext cx="0" cy="0"/>
          <a:chOff x="0" y="0"/>
          <a:chExt cx="0" cy="0"/>
        </a:xfrm>
      </p:grpSpPr>
      <p:sp>
        <p:nvSpPr>
          <p:cNvPr id="34" name="Shape 34"/>
          <p:cNvSpPr txBox="1"/>
          <p:nvPr>
            <p:ph type="title"/>
          </p:nvPr>
        </p:nvSpPr>
        <p:spPr>
          <a:xfrm>
            <a:off x="457200" y="274637"/>
            <a:ext cx="8229600" cy="1143000"/>
          </a:xfrm>
          <a:prstGeom prst="rect">
            <a:avLst/>
          </a:prstGeom>
          <a:noFill/>
          <a:ln>
            <a:noFill/>
          </a:ln>
        </p:spPr>
        <p:txBody>
          <a:bodyPr anchorCtr="0" anchor="ctr" bIns="91425" lIns="91425" rIns="91425" tIns="91425"/>
          <a:lstStyle>
            <a:lvl1pPr rtl="0" algn="ctr">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5" name="Shape 35"/>
          <p:cNvSpPr txBox="1"/>
          <p:nvPr>
            <p:ph idx="1" type="body"/>
          </p:nvPr>
        </p:nvSpPr>
        <p:spPr>
          <a:xfrm>
            <a:off x="457200" y="1600200"/>
            <a:ext cx="4038598" cy="4525963"/>
          </a:xfrm>
          <a:prstGeom prst="rect">
            <a:avLst/>
          </a:prstGeom>
          <a:noFill/>
          <a:ln>
            <a:noFill/>
          </a:ln>
        </p:spPr>
        <p:txBody>
          <a:bodyPr anchorCtr="0" anchor="t" bIns="91425" lIns="91425" rIns="91425" tIns="91425"/>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p:txBody>
      </p:sp>
      <p:sp>
        <p:nvSpPr>
          <p:cNvPr id="36" name="Shape 36"/>
          <p:cNvSpPr txBox="1"/>
          <p:nvPr>
            <p:ph idx="2" type="body"/>
          </p:nvPr>
        </p:nvSpPr>
        <p:spPr>
          <a:xfrm>
            <a:off x="4648200" y="1600200"/>
            <a:ext cx="4038598" cy="4525963"/>
          </a:xfrm>
          <a:prstGeom prst="rect">
            <a:avLst/>
          </a:prstGeom>
          <a:noFill/>
          <a:ln>
            <a:noFill/>
          </a:ln>
        </p:spPr>
        <p:txBody>
          <a:bodyPr anchorCtr="0" anchor="t" bIns="91425" lIns="91425" rIns="91425" tIns="91425"/>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p:txBody>
      </p:sp>
      <p:sp>
        <p:nvSpPr>
          <p:cNvPr id="37" name="Shape 37"/>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38" name="Shape 3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39" name="Shape 39"/>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baseline="0" i="0" lang="en-US" sz="1200" u="none" cap="none" strike="noStrike">
                <a:solidFill>
                  <a:srgbClr val="888888"/>
                </a:solidFill>
                <a:latin typeface="Calibri"/>
                <a:ea typeface="Calibri"/>
                <a:cs typeface="Calibri"/>
                <a:sym typeface="Calibri"/>
                <a:rtl val="0"/>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40" name="Shape 40"/>
        <p:cNvGrpSpPr/>
        <p:nvPr/>
      </p:nvGrpSpPr>
      <p:grpSpPr>
        <a:xfrm>
          <a:off x="0" y="0"/>
          <a:ext cx="0" cy="0"/>
          <a:chOff x="0" y="0"/>
          <a:chExt cx="0" cy="0"/>
        </a:xfrm>
      </p:grpSpPr>
      <p:sp>
        <p:nvSpPr>
          <p:cNvPr id="41" name="Shape 41"/>
          <p:cNvSpPr txBox="1"/>
          <p:nvPr>
            <p:ph type="title"/>
          </p:nvPr>
        </p:nvSpPr>
        <p:spPr>
          <a:xfrm>
            <a:off x="457200" y="274637"/>
            <a:ext cx="8229600" cy="1143000"/>
          </a:xfrm>
          <a:prstGeom prst="rect">
            <a:avLst/>
          </a:prstGeom>
          <a:noFill/>
          <a:ln>
            <a:noFill/>
          </a:ln>
        </p:spPr>
        <p:txBody>
          <a:bodyPr anchorCtr="0" anchor="ctr"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2" name="Shape 42"/>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marL="0" rtl="0">
              <a:spcBef>
                <a:spcPts val="0"/>
              </a:spcBef>
              <a:buFont typeface="Calibri"/>
              <a:buNone/>
              <a:defRPr b="1" sz="2400"/>
            </a:lvl1pPr>
            <a:lvl2pPr indent="0" marL="457200" rtl="0">
              <a:spcBef>
                <a:spcPts val="0"/>
              </a:spcBef>
              <a:buFont typeface="Calibri"/>
              <a:buNone/>
              <a:defRPr b="1" sz="2000"/>
            </a:lvl2pPr>
            <a:lvl3pPr indent="0" marL="914400" rtl="0">
              <a:spcBef>
                <a:spcPts val="0"/>
              </a:spcBef>
              <a:buFont typeface="Calibri"/>
              <a:buNone/>
              <a:defRPr b="1" sz="1800"/>
            </a:lvl3pPr>
            <a:lvl4pPr indent="0" marL="1371600" rtl="0">
              <a:spcBef>
                <a:spcPts val="0"/>
              </a:spcBef>
              <a:buFont typeface="Calibri"/>
              <a:buNone/>
              <a:defRPr b="1" sz="1600"/>
            </a:lvl4pPr>
            <a:lvl5pPr indent="0" marL="1828800" rtl="0">
              <a:spcBef>
                <a:spcPts val="0"/>
              </a:spcBef>
              <a:buFont typeface="Calibri"/>
              <a:buNone/>
              <a:defRPr b="1" sz="1600"/>
            </a:lvl5pPr>
            <a:lvl6pPr indent="0" marL="2286000" rtl="0">
              <a:spcBef>
                <a:spcPts val="0"/>
              </a:spcBef>
              <a:buFont typeface="Calibri"/>
              <a:buNone/>
              <a:defRPr b="1" sz="1600"/>
            </a:lvl6pPr>
            <a:lvl7pPr indent="0" marL="2743200" rtl="0">
              <a:spcBef>
                <a:spcPts val="0"/>
              </a:spcBef>
              <a:buFont typeface="Calibri"/>
              <a:buNone/>
              <a:defRPr b="1" sz="1600"/>
            </a:lvl7pPr>
            <a:lvl8pPr indent="0" marL="3200400" rtl="0">
              <a:spcBef>
                <a:spcPts val="0"/>
              </a:spcBef>
              <a:buFont typeface="Calibri"/>
              <a:buNone/>
              <a:defRPr b="1" sz="1600"/>
            </a:lvl8pPr>
            <a:lvl9pPr indent="0" marL="3657600" rtl="0">
              <a:spcBef>
                <a:spcPts val="0"/>
              </a:spcBef>
              <a:buFont typeface="Calibri"/>
              <a:buNone/>
              <a:defRPr b="1" sz="1600"/>
            </a:lvl9pPr>
          </a:lstStyle>
          <a:p/>
        </p:txBody>
      </p:sp>
      <p:sp>
        <p:nvSpPr>
          <p:cNvPr id="43" name="Shape 43"/>
          <p:cNvSpPr txBox="1"/>
          <p:nvPr>
            <p:ph idx="2" type="body"/>
          </p:nvPr>
        </p:nvSpPr>
        <p:spPr>
          <a:xfrm>
            <a:off x="457200" y="2174875"/>
            <a:ext cx="4040187" cy="3951286"/>
          </a:xfrm>
          <a:prstGeom prst="rect">
            <a:avLst/>
          </a:prstGeom>
          <a:noFill/>
          <a:ln>
            <a:noFill/>
          </a:ln>
        </p:spPr>
        <p:txBody>
          <a:bodyPr anchorCtr="0" anchor="t" bIns="91425" lIns="91425" rIns="91425" tIns="91425"/>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p:txBody>
      </p:sp>
      <p:sp>
        <p:nvSpPr>
          <p:cNvPr id="44" name="Shape 44"/>
          <p:cNvSpPr txBox="1"/>
          <p:nvPr>
            <p:ph idx="3" type="body"/>
          </p:nvPr>
        </p:nvSpPr>
        <p:spPr>
          <a:xfrm>
            <a:off x="4645025" y="1535112"/>
            <a:ext cx="4041773" cy="639762"/>
          </a:xfrm>
          <a:prstGeom prst="rect">
            <a:avLst/>
          </a:prstGeom>
          <a:noFill/>
          <a:ln>
            <a:noFill/>
          </a:ln>
        </p:spPr>
        <p:txBody>
          <a:bodyPr anchorCtr="0" anchor="b" bIns="91425" lIns="91425" rIns="91425" tIns="91425"/>
          <a:lstStyle>
            <a:lvl1pPr indent="0" marL="0" rtl="0">
              <a:spcBef>
                <a:spcPts val="0"/>
              </a:spcBef>
              <a:buFont typeface="Calibri"/>
              <a:buNone/>
              <a:defRPr b="1" sz="2400"/>
            </a:lvl1pPr>
            <a:lvl2pPr indent="0" marL="457200" rtl="0">
              <a:spcBef>
                <a:spcPts val="0"/>
              </a:spcBef>
              <a:buFont typeface="Calibri"/>
              <a:buNone/>
              <a:defRPr b="1" sz="2000"/>
            </a:lvl2pPr>
            <a:lvl3pPr indent="0" marL="914400" rtl="0">
              <a:spcBef>
                <a:spcPts val="0"/>
              </a:spcBef>
              <a:buFont typeface="Calibri"/>
              <a:buNone/>
              <a:defRPr b="1" sz="1800"/>
            </a:lvl3pPr>
            <a:lvl4pPr indent="0" marL="1371600" rtl="0">
              <a:spcBef>
                <a:spcPts val="0"/>
              </a:spcBef>
              <a:buFont typeface="Calibri"/>
              <a:buNone/>
              <a:defRPr b="1" sz="1600"/>
            </a:lvl4pPr>
            <a:lvl5pPr indent="0" marL="1828800" rtl="0">
              <a:spcBef>
                <a:spcPts val="0"/>
              </a:spcBef>
              <a:buFont typeface="Calibri"/>
              <a:buNone/>
              <a:defRPr b="1" sz="1600"/>
            </a:lvl5pPr>
            <a:lvl6pPr indent="0" marL="2286000" rtl="0">
              <a:spcBef>
                <a:spcPts val="0"/>
              </a:spcBef>
              <a:buFont typeface="Calibri"/>
              <a:buNone/>
              <a:defRPr b="1" sz="1600"/>
            </a:lvl6pPr>
            <a:lvl7pPr indent="0" marL="2743200" rtl="0">
              <a:spcBef>
                <a:spcPts val="0"/>
              </a:spcBef>
              <a:buFont typeface="Calibri"/>
              <a:buNone/>
              <a:defRPr b="1" sz="1600"/>
            </a:lvl7pPr>
            <a:lvl8pPr indent="0" marL="3200400" rtl="0">
              <a:spcBef>
                <a:spcPts val="0"/>
              </a:spcBef>
              <a:buFont typeface="Calibri"/>
              <a:buNone/>
              <a:defRPr b="1" sz="1600"/>
            </a:lvl8pPr>
            <a:lvl9pPr indent="0" marL="3657600" rtl="0">
              <a:spcBef>
                <a:spcPts val="0"/>
              </a:spcBef>
              <a:buFont typeface="Calibri"/>
              <a:buNone/>
              <a:defRPr b="1" sz="1600"/>
            </a:lvl9pPr>
          </a:lstStyle>
          <a:p/>
        </p:txBody>
      </p:sp>
      <p:sp>
        <p:nvSpPr>
          <p:cNvPr id="45" name="Shape 45"/>
          <p:cNvSpPr txBox="1"/>
          <p:nvPr>
            <p:ph idx="4" type="body"/>
          </p:nvPr>
        </p:nvSpPr>
        <p:spPr>
          <a:xfrm>
            <a:off x="4645025" y="2174875"/>
            <a:ext cx="4041773" cy="3951286"/>
          </a:xfrm>
          <a:prstGeom prst="rect">
            <a:avLst/>
          </a:prstGeom>
          <a:noFill/>
          <a:ln>
            <a:noFill/>
          </a:ln>
        </p:spPr>
        <p:txBody>
          <a:bodyPr anchorCtr="0" anchor="t" bIns="91425" lIns="91425" rIns="91425" tIns="91425"/>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p:txBody>
      </p:sp>
      <p:sp>
        <p:nvSpPr>
          <p:cNvPr id="46" name="Shape 46"/>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47" name="Shape 47"/>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48" name="Shape 48"/>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baseline="0" i="0" lang="en-US" sz="1200" u="none" cap="none" strike="noStrike">
                <a:solidFill>
                  <a:srgbClr val="888888"/>
                </a:solidFill>
                <a:latin typeface="Calibri"/>
                <a:ea typeface="Calibri"/>
                <a:cs typeface="Calibri"/>
                <a:sym typeface="Calibri"/>
                <a:rtl val="0"/>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9" name="Shape 49"/>
        <p:cNvGrpSpPr/>
        <p:nvPr/>
      </p:nvGrpSpPr>
      <p:grpSpPr>
        <a:xfrm>
          <a:off x="0" y="0"/>
          <a:ext cx="0" cy="0"/>
          <a:chOff x="0" y="0"/>
          <a:chExt cx="0" cy="0"/>
        </a:xfrm>
      </p:grpSpPr>
      <p:sp>
        <p:nvSpPr>
          <p:cNvPr id="50" name="Shape 50"/>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51" name="Shape 5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52" name="Shape 52"/>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baseline="0" i="0" lang="en-US" sz="1200" u="none" cap="none" strike="noStrike">
                <a:solidFill>
                  <a:srgbClr val="888888"/>
                </a:solidFill>
                <a:latin typeface="Calibri"/>
                <a:ea typeface="Calibri"/>
                <a:cs typeface="Calibri"/>
                <a:sym typeface="Calibri"/>
                <a:rtl val="0"/>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53" name="Shape 53"/>
        <p:cNvGrpSpPr/>
        <p:nvPr/>
      </p:nvGrpSpPr>
      <p:grpSpPr>
        <a:xfrm>
          <a:off x="0" y="0"/>
          <a:ext cx="0" cy="0"/>
          <a:chOff x="0" y="0"/>
          <a:chExt cx="0" cy="0"/>
        </a:xfrm>
      </p:grpSpPr>
      <p:sp>
        <p:nvSpPr>
          <p:cNvPr id="54" name="Shape 54"/>
          <p:cNvSpPr txBox="1"/>
          <p:nvPr>
            <p:ph type="title"/>
          </p:nvPr>
        </p:nvSpPr>
        <p:spPr>
          <a:xfrm>
            <a:off x="457200" y="273050"/>
            <a:ext cx="3008313" cy="1162048"/>
          </a:xfrm>
          <a:prstGeom prst="rect">
            <a:avLst/>
          </a:prstGeom>
          <a:noFill/>
          <a:ln>
            <a:noFill/>
          </a:ln>
        </p:spPr>
        <p:txBody>
          <a:bodyPr anchorCtr="0" anchor="b" bIns="91425" lIns="91425" rIns="91425" tIns="91425"/>
          <a:lstStyle>
            <a:lvl1pPr rtl="0" algn="l">
              <a:spcBef>
                <a:spcPts val="0"/>
              </a:spcBef>
              <a:defRPr b="1" sz="2000"/>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55" name="Shape 55"/>
          <p:cNvSpPr txBox="1"/>
          <p:nvPr>
            <p:ph idx="1" type="body"/>
          </p:nvPr>
        </p:nvSpPr>
        <p:spPr>
          <a:xfrm>
            <a:off x="3575050" y="273050"/>
            <a:ext cx="5111750" cy="5853111"/>
          </a:xfrm>
          <a:prstGeom prst="rect">
            <a:avLst/>
          </a:prstGeom>
          <a:noFill/>
          <a:ln>
            <a:noFill/>
          </a:ln>
        </p:spPr>
        <p:txBody>
          <a:bodyPr anchorCtr="0" anchor="t" bIns="91425" lIns="91425" rIns="91425" tIns="91425"/>
          <a:lstStyle>
            <a:lvl1pPr rtl="0">
              <a:spcBef>
                <a:spcPts val="0"/>
              </a:spcBef>
              <a:defRPr sz="3200"/>
            </a:lvl1pPr>
            <a:lvl2pPr rtl="0">
              <a:spcBef>
                <a:spcPts val="0"/>
              </a:spcBef>
              <a:defRPr sz="2800"/>
            </a:lvl2pPr>
            <a:lvl3pPr rtl="0">
              <a:spcBef>
                <a:spcPts val="0"/>
              </a:spcBef>
              <a:defRPr sz="2400"/>
            </a:lvl3pPr>
            <a:lvl4pPr rtl="0">
              <a:spcBef>
                <a:spcPts val="0"/>
              </a:spcBef>
              <a:defRPr sz="2000"/>
            </a:lvl4pPr>
            <a:lvl5pPr rtl="0">
              <a:spcBef>
                <a:spcPts val="0"/>
              </a:spcBef>
              <a:defRPr sz="2000"/>
            </a:lvl5pPr>
            <a:lvl6pPr rtl="0">
              <a:spcBef>
                <a:spcPts val="0"/>
              </a:spcBef>
              <a:defRPr sz="2000"/>
            </a:lvl6pPr>
            <a:lvl7pPr rtl="0">
              <a:spcBef>
                <a:spcPts val="0"/>
              </a:spcBef>
              <a:defRPr sz="2000"/>
            </a:lvl7pPr>
            <a:lvl8pPr rtl="0">
              <a:spcBef>
                <a:spcPts val="0"/>
              </a:spcBef>
              <a:defRPr sz="2000"/>
            </a:lvl8pPr>
            <a:lvl9pPr rtl="0">
              <a:spcBef>
                <a:spcPts val="0"/>
              </a:spcBef>
              <a:defRPr sz="2000"/>
            </a:lvl9pPr>
          </a:lstStyle>
          <a:p/>
        </p:txBody>
      </p:sp>
      <p:sp>
        <p:nvSpPr>
          <p:cNvPr id="56" name="Shape 56"/>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marL="0" rtl="0">
              <a:spcBef>
                <a:spcPts val="0"/>
              </a:spcBef>
              <a:buFont typeface="Calibri"/>
              <a:buNone/>
              <a:defRPr sz="1400"/>
            </a:lvl1pPr>
            <a:lvl2pPr indent="0" marL="457200" rtl="0">
              <a:spcBef>
                <a:spcPts val="0"/>
              </a:spcBef>
              <a:buFont typeface="Calibri"/>
              <a:buNone/>
              <a:defRPr sz="1200"/>
            </a:lvl2pPr>
            <a:lvl3pPr indent="0" marL="914400" rtl="0">
              <a:spcBef>
                <a:spcPts val="0"/>
              </a:spcBef>
              <a:buFont typeface="Calibri"/>
              <a:buNone/>
              <a:defRPr sz="1000"/>
            </a:lvl3pPr>
            <a:lvl4pPr indent="0" marL="1371600" rtl="0">
              <a:spcBef>
                <a:spcPts val="0"/>
              </a:spcBef>
              <a:buFont typeface="Calibri"/>
              <a:buNone/>
              <a:defRPr sz="900"/>
            </a:lvl4pPr>
            <a:lvl5pPr indent="0" marL="1828800" rtl="0">
              <a:spcBef>
                <a:spcPts val="0"/>
              </a:spcBef>
              <a:buFont typeface="Calibri"/>
              <a:buNone/>
              <a:defRPr sz="900"/>
            </a:lvl5pPr>
            <a:lvl6pPr indent="0" marL="2286000" rtl="0">
              <a:spcBef>
                <a:spcPts val="0"/>
              </a:spcBef>
              <a:buFont typeface="Calibri"/>
              <a:buNone/>
              <a:defRPr sz="900"/>
            </a:lvl6pPr>
            <a:lvl7pPr indent="0" marL="2743200" rtl="0">
              <a:spcBef>
                <a:spcPts val="0"/>
              </a:spcBef>
              <a:buFont typeface="Calibri"/>
              <a:buNone/>
              <a:defRPr sz="900"/>
            </a:lvl7pPr>
            <a:lvl8pPr indent="0" marL="3200400" rtl="0">
              <a:spcBef>
                <a:spcPts val="0"/>
              </a:spcBef>
              <a:buFont typeface="Calibri"/>
              <a:buNone/>
              <a:defRPr sz="900"/>
            </a:lvl8pPr>
            <a:lvl9pPr indent="0" marL="3657600" rtl="0">
              <a:spcBef>
                <a:spcPts val="0"/>
              </a:spcBef>
              <a:buFont typeface="Calibri"/>
              <a:buNone/>
              <a:defRPr sz="900"/>
            </a:lvl9pPr>
          </a:lstStyle>
          <a:p/>
        </p:txBody>
      </p:sp>
      <p:sp>
        <p:nvSpPr>
          <p:cNvPr id="57" name="Shape 57"/>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58" name="Shape 5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59" name="Shape 59"/>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baseline="0" i="0" lang="en-US" sz="1200" u="none" cap="none" strike="noStrike">
                <a:solidFill>
                  <a:srgbClr val="888888"/>
                </a:solidFill>
                <a:latin typeface="Calibri"/>
                <a:ea typeface="Calibri"/>
                <a:cs typeface="Calibri"/>
                <a:sym typeface="Calibri"/>
                <a:rtl val="0"/>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0" name="Shape 60"/>
        <p:cNvGrpSpPr/>
        <p:nvPr/>
      </p:nvGrpSpPr>
      <p:grpSpPr>
        <a:xfrm>
          <a:off x="0" y="0"/>
          <a:ext cx="0" cy="0"/>
          <a:chOff x="0" y="0"/>
          <a:chExt cx="0" cy="0"/>
        </a:xfrm>
      </p:grpSpPr>
      <p:sp>
        <p:nvSpPr>
          <p:cNvPr id="61" name="Shape 61"/>
          <p:cNvSpPr txBox="1"/>
          <p:nvPr>
            <p:ph type="title"/>
          </p:nvPr>
        </p:nvSpPr>
        <p:spPr>
          <a:xfrm>
            <a:off x="1792288" y="4800600"/>
            <a:ext cx="5486399" cy="566736"/>
          </a:xfrm>
          <a:prstGeom prst="rect">
            <a:avLst/>
          </a:prstGeom>
          <a:noFill/>
          <a:ln>
            <a:noFill/>
          </a:ln>
        </p:spPr>
        <p:txBody>
          <a:bodyPr anchorCtr="0" anchor="b" bIns="91425" lIns="91425" rIns="91425" tIns="91425"/>
          <a:lstStyle>
            <a:lvl1pPr rtl="0" algn="l">
              <a:spcBef>
                <a:spcPts val="0"/>
              </a:spcBef>
              <a:defRPr b="1" sz="2000"/>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62" name="Shape 62"/>
          <p:cNvSpPr/>
          <p:nvPr>
            <p:ph idx="2" type="pic"/>
          </p:nvPr>
        </p:nvSpPr>
        <p:spPr>
          <a:xfrm>
            <a:off x="1792288" y="612775"/>
            <a:ext cx="5486399" cy="4114800"/>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888888"/>
              </a:buClr>
              <a:buFont typeface="Calibri"/>
              <a:buNone/>
              <a:defRPr b="0" baseline="0" i="0" sz="3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2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24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20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20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20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20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20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2000" u="none" cap="none" strike="noStrike">
                <a:solidFill>
                  <a:schemeClr val="dk1"/>
                </a:solidFill>
                <a:latin typeface="Calibri"/>
                <a:ea typeface="Calibri"/>
                <a:cs typeface="Calibri"/>
                <a:sym typeface="Calibri"/>
                <a:rtl val="0"/>
              </a:defRPr>
            </a:lvl9pPr>
          </a:lstStyle>
          <a:p/>
        </p:txBody>
      </p:sp>
      <p:sp>
        <p:nvSpPr>
          <p:cNvPr id="63" name="Shape 63"/>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marL="0" rtl="0">
              <a:spcBef>
                <a:spcPts val="0"/>
              </a:spcBef>
              <a:buFont typeface="Calibri"/>
              <a:buNone/>
              <a:defRPr sz="1400"/>
            </a:lvl1pPr>
            <a:lvl2pPr indent="0" marL="457200" rtl="0">
              <a:spcBef>
                <a:spcPts val="0"/>
              </a:spcBef>
              <a:buFont typeface="Calibri"/>
              <a:buNone/>
              <a:defRPr sz="1200"/>
            </a:lvl2pPr>
            <a:lvl3pPr indent="0" marL="914400" rtl="0">
              <a:spcBef>
                <a:spcPts val="0"/>
              </a:spcBef>
              <a:buFont typeface="Calibri"/>
              <a:buNone/>
              <a:defRPr sz="1000"/>
            </a:lvl3pPr>
            <a:lvl4pPr indent="0" marL="1371600" rtl="0">
              <a:spcBef>
                <a:spcPts val="0"/>
              </a:spcBef>
              <a:buFont typeface="Calibri"/>
              <a:buNone/>
              <a:defRPr sz="900"/>
            </a:lvl4pPr>
            <a:lvl5pPr indent="0" marL="1828800" rtl="0">
              <a:spcBef>
                <a:spcPts val="0"/>
              </a:spcBef>
              <a:buFont typeface="Calibri"/>
              <a:buNone/>
              <a:defRPr sz="900"/>
            </a:lvl5pPr>
            <a:lvl6pPr indent="0" marL="2286000" rtl="0">
              <a:spcBef>
                <a:spcPts val="0"/>
              </a:spcBef>
              <a:buFont typeface="Calibri"/>
              <a:buNone/>
              <a:defRPr sz="900"/>
            </a:lvl6pPr>
            <a:lvl7pPr indent="0" marL="2743200" rtl="0">
              <a:spcBef>
                <a:spcPts val="0"/>
              </a:spcBef>
              <a:buFont typeface="Calibri"/>
              <a:buNone/>
              <a:defRPr sz="900"/>
            </a:lvl7pPr>
            <a:lvl8pPr indent="0" marL="3200400" rtl="0">
              <a:spcBef>
                <a:spcPts val="0"/>
              </a:spcBef>
              <a:buFont typeface="Calibri"/>
              <a:buNone/>
              <a:defRPr sz="900"/>
            </a:lvl8pPr>
            <a:lvl9pPr indent="0" marL="3657600" rtl="0">
              <a:spcBef>
                <a:spcPts val="0"/>
              </a:spcBef>
              <a:buFont typeface="Calibri"/>
              <a:buNone/>
              <a:defRPr sz="900"/>
            </a:lvl9pPr>
          </a:lstStyle>
          <a:p/>
        </p:txBody>
      </p:sp>
      <p:sp>
        <p:nvSpPr>
          <p:cNvPr id="64" name="Shape 64"/>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65" name="Shape 6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66" name="Shape 66"/>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baseline="0" i="0" lang="en-US" sz="1200" u="none" cap="none" strike="noStrike">
                <a:solidFill>
                  <a:srgbClr val="888888"/>
                </a:solidFill>
                <a:latin typeface="Calibri"/>
                <a:ea typeface="Calibri"/>
                <a:cs typeface="Calibri"/>
                <a:sym typeface="Calibri"/>
                <a:rtl val="0"/>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x="0" y="0"/>
          <a:ext cx="0" cy="0"/>
          <a:chOff x="0" y="0"/>
          <a:chExt cx="0" cy="0"/>
        </a:xfrm>
      </p:grpSpPr>
      <p:sp>
        <p:nvSpPr>
          <p:cNvPr id="5" name="Shape 5"/>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chemeClr val="dk1"/>
              </a:buClr>
              <a:buFont typeface="Calibri"/>
              <a:buNone/>
              <a:defRPr b="0" baseline="0" i="0" sz="4400" u="none" cap="none" strike="noStrike">
                <a:solidFill>
                  <a:schemeClr val="dk1"/>
                </a:solidFill>
                <a:latin typeface="Calibri"/>
                <a:ea typeface="Calibri"/>
                <a:cs typeface="Calibri"/>
                <a:sym typeface="Calibri"/>
                <a:rtl val="0"/>
              </a:defRPr>
            </a:lvl1pPr>
            <a:lvl2pPr indent="0" marL="0" marR="0" rtl="0" algn="l">
              <a:spcBef>
                <a:spcPts val="0"/>
              </a:spcBef>
              <a:defRPr b="0" baseline="0" i="0" sz="1800" u="none" cap="none" strike="noStrike"/>
            </a:lvl2pPr>
            <a:lvl3pPr indent="0" marL="0" marR="0" rtl="0" algn="l">
              <a:spcBef>
                <a:spcPts val="0"/>
              </a:spcBef>
              <a:defRPr b="0" baseline="0" i="0" sz="1800" u="none" cap="none" strike="noStrike"/>
            </a:lvl3pPr>
            <a:lvl4pPr indent="0" marL="0" marR="0" rtl="0" algn="l">
              <a:spcBef>
                <a:spcPts val="0"/>
              </a:spcBef>
              <a:defRPr b="0" baseline="0" i="0" sz="1800" u="none" cap="none" strike="noStrike"/>
            </a:lvl4pPr>
            <a:lvl5pPr indent="0" marL="0" marR="0" rtl="0" algn="l">
              <a:spcBef>
                <a:spcPts val="0"/>
              </a:spcBef>
              <a:defRPr b="0" baseline="0" i="0" sz="1800" u="none" cap="none" strike="noStrike"/>
            </a:lvl5pPr>
            <a:lvl6pPr indent="0" marL="0" marR="0" rtl="0" algn="l">
              <a:spcBef>
                <a:spcPts val="0"/>
              </a:spcBef>
              <a:defRPr b="0" baseline="0" i="0" sz="1800" u="none" cap="none" strike="noStrike"/>
            </a:lvl6pPr>
            <a:lvl7pPr indent="0" marL="0" marR="0" rtl="0" algn="l">
              <a:spcBef>
                <a:spcPts val="0"/>
              </a:spcBef>
              <a:defRPr b="0" baseline="0" i="0" sz="1800" u="none" cap="none" strike="noStrike"/>
            </a:lvl7pPr>
            <a:lvl8pPr indent="0" marL="0" marR="0" rtl="0" algn="l">
              <a:spcBef>
                <a:spcPts val="0"/>
              </a:spcBef>
              <a:defRPr b="0" baseline="0" i="0" sz="1800" u="none" cap="none" strike="noStrike"/>
            </a:lvl8pPr>
            <a:lvl9pPr indent="0" marL="0" marR="0" rtl="0" algn="l">
              <a:spcBef>
                <a:spcPts val="0"/>
              </a:spcBef>
              <a:defRPr b="0" baseline="0" i="0" sz="1800" u="none" cap="none" strike="noStrike"/>
            </a:lvl9pPr>
          </a:lstStyle>
          <a:p/>
        </p:txBody>
      </p:sp>
      <p:sp>
        <p:nvSpPr>
          <p:cNvPr id="6" name="Shape 6"/>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63500" marL="342900" marR="0" rtl="0" algn="l">
              <a:lnSpc>
                <a:spcPct val="100000"/>
              </a:lnSpc>
              <a:spcBef>
                <a:spcPts val="640"/>
              </a:spcBef>
              <a:spcAft>
                <a:spcPts val="0"/>
              </a:spcAft>
              <a:buClr>
                <a:schemeClr val="dk1"/>
              </a:buClr>
              <a:buFont typeface="Arial"/>
              <a:buChar char="•"/>
              <a:defRPr b="0" baseline="0" i="0" sz="3200" u="none" cap="none" strike="noStrike">
                <a:solidFill>
                  <a:schemeClr val="dk1"/>
                </a:solidFill>
                <a:latin typeface="Calibri"/>
                <a:ea typeface="Calibri"/>
                <a:cs typeface="Calibri"/>
                <a:sym typeface="Calibri"/>
                <a:rtl val="0"/>
              </a:defRPr>
            </a:lvl1pPr>
            <a:lvl2pPr indent="69850" marL="742950" marR="0" rtl="0" algn="l">
              <a:lnSpc>
                <a:spcPct val="100000"/>
              </a:lnSpc>
              <a:spcBef>
                <a:spcPts val="560"/>
              </a:spcBef>
              <a:spcAft>
                <a:spcPts val="0"/>
              </a:spcAft>
              <a:buClr>
                <a:schemeClr val="dk1"/>
              </a:buClr>
              <a:buFont typeface="Arial"/>
              <a:buChar char="–"/>
              <a:defRPr b="0" baseline="0" i="0" sz="2800" u="none" cap="none" strike="noStrike">
                <a:solidFill>
                  <a:schemeClr val="dk1"/>
                </a:solidFill>
                <a:latin typeface="Calibri"/>
                <a:ea typeface="Calibri"/>
                <a:cs typeface="Calibri"/>
                <a:sym typeface="Calibri"/>
                <a:rtl val="0"/>
              </a:defRPr>
            </a:lvl2pPr>
            <a:lvl3pPr indent="76200" marL="1143000" marR="0" rtl="0" algn="l">
              <a:lnSpc>
                <a:spcPct val="100000"/>
              </a:lnSpc>
              <a:spcBef>
                <a:spcPts val="480"/>
              </a:spcBef>
              <a:spcAft>
                <a:spcPts val="0"/>
              </a:spcAft>
              <a:buClr>
                <a:schemeClr val="dk1"/>
              </a:buClr>
              <a:buFont typeface="Arial"/>
              <a:buChar char="•"/>
              <a:defRPr b="0" baseline="0" i="0" sz="2400" u="none" cap="none" strike="noStrike">
                <a:solidFill>
                  <a:schemeClr val="dk1"/>
                </a:solidFill>
                <a:latin typeface="Calibri"/>
                <a:ea typeface="Calibri"/>
                <a:cs typeface="Calibri"/>
                <a:sym typeface="Calibri"/>
                <a:rtl val="0"/>
              </a:defRPr>
            </a:lvl3pPr>
            <a:lvl4pPr indent="25400" marL="1600200" marR="0" rtl="0" algn="l">
              <a:lnSpc>
                <a:spcPct val="100000"/>
              </a:lnSpc>
              <a:spcBef>
                <a:spcPts val="400"/>
              </a:spcBef>
              <a:spcAft>
                <a:spcPts val="0"/>
              </a:spcAft>
              <a:buClr>
                <a:schemeClr val="dk1"/>
              </a:buClr>
              <a:buFont typeface="Arial"/>
              <a:buChar char="–"/>
              <a:defRPr b="0" baseline="0" i="0" sz="2000" u="none" cap="none" strike="noStrike">
                <a:solidFill>
                  <a:schemeClr val="dk1"/>
                </a:solidFill>
                <a:latin typeface="Calibri"/>
                <a:ea typeface="Calibri"/>
                <a:cs typeface="Calibri"/>
                <a:sym typeface="Calibri"/>
                <a:rtl val="0"/>
              </a:defRPr>
            </a:lvl4pPr>
            <a:lvl5pPr indent="25400" marL="2057400" marR="0" rtl="0" algn="l">
              <a:lnSpc>
                <a:spcPct val="100000"/>
              </a:lnSpc>
              <a:spcBef>
                <a:spcPts val="400"/>
              </a:spcBef>
              <a:spcAft>
                <a:spcPts val="0"/>
              </a:spcAft>
              <a:buClr>
                <a:schemeClr val="dk1"/>
              </a:buClr>
              <a:buFont typeface="Arial"/>
              <a:buChar char="»"/>
              <a:defRPr b="0" baseline="0" i="0" sz="2000" u="none" cap="none" strike="noStrike">
                <a:solidFill>
                  <a:schemeClr val="dk1"/>
                </a:solidFill>
                <a:latin typeface="Calibri"/>
                <a:ea typeface="Calibri"/>
                <a:cs typeface="Calibri"/>
                <a:sym typeface="Calibri"/>
                <a:rtl val="0"/>
              </a:defRPr>
            </a:lvl5pPr>
            <a:lvl6pPr indent="25400" marL="2514600" marR="0" rtl="0" algn="l">
              <a:lnSpc>
                <a:spcPct val="100000"/>
              </a:lnSpc>
              <a:spcBef>
                <a:spcPts val="400"/>
              </a:spcBef>
              <a:spcAft>
                <a:spcPts val="0"/>
              </a:spcAft>
              <a:buClr>
                <a:schemeClr val="dk1"/>
              </a:buClr>
              <a:buFont typeface="Arial"/>
              <a:buChar char="•"/>
              <a:defRPr b="0" baseline="0" i="0" sz="2000" u="none" cap="none" strike="noStrike">
                <a:solidFill>
                  <a:schemeClr val="dk1"/>
                </a:solidFill>
                <a:latin typeface="Calibri"/>
                <a:ea typeface="Calibri"/>
                <a:cs typeface="Calibri"/>
                <a:sym typeface="Calibri"/>
                <a:rtl val="0"/>
              </a:defRPr>
            </a:lvl6pPr>
            <a:lvl7pPr indent="25400" marL="2971800" marR="0" rtl="0" algn="l">
              <a:lnSpc>
                <a:spcPct val="100000"/>
              </a:lnSpc>
              <a:spcBef>
                <a:spcPts val="400"/>
              </a:spcBef>
              <a:spcAft>
                <a:spcPts val="0"/>
              </a:spcAft>
              <a:buClr>
                <a:schemeClr val="dk1"/>
              </a:buClr>
              <a:buFont typeface="Arial"/>
              <a:buChar char="•"/>
              <a:defRPr b="0" baseline="0" i="0" sz="2000" u="none" cap="none" strike="noStrike">
                <a:solidFill>
                  <a:schemeClr val="dk1"/>
                </a:solidFill>
                <a:latin typeface="Calibri"/>
                <a:ea typeface="Calibri"/>
                <a:cs typeface="Calibri"/>
                <a:sym typeface="Calibri"/>
                <a:rtl val="0"/>
              </a:defRPr>
            </a:lvl7pPr>
            <a:lvl8pPr indent="25400" marL="3429000" marR="0" rtl="0" algn="l">
              <a:lnSpc>
                <a:spcPct val="100000"/>
              </a:lnSpc>
              <a:spcBef>
                <a:spcPts val="400"/>
              </a:spcBef>
              <a:spcAft>
                <a:spcPts val="0"/>
              </a:spcAft>
              <a:buClr>
                <a:schemeClr val="dk1"/>
              </a:buClr>
              <a:buFont typeface="Arial"/>
              <a:buChar char="•"/>
              <a:defRPr b="0" baseline="0" i="0" sz="2000" u="none" cap="none" strike="noStrike">
                <a:solidFill>
                  <a:schemeClr val="dk1"/>
                </a:solidFill>
                <a:latin typeface="Calibri"/>
                <a:ea typeface="Calibri"/>
                <a:cs typeface="Calibri"/>
                <a:sym typeface="Calibri"/>
                <a:rtl val="0"/>
              </a:defRPr>
            </a:lvl8pPr>
            <a:lvl9pPr indent="25400" marL="3886200" marR="0" rtl="0" algn="l">
              <a:lnSpc>
                <a:spcPct val="100000"/>
              </a:lnSpc>
              <a:spcBef>
                <a:spcPts val="400"/>
              </a:spcBef>
              <a:spcAft>
                <a:spcPts val="0"/>
              </a:spcAft>
              <a:buClr>
                <a:schemeClr val="dk1"/>
              </a:buClr>
              <a:buFont typeface="Arial"/>
              <a:buChar char="•"/>
              <a:defRPr b="0" baseline="0" i="0" sz="2000" u="none" cap="none" strike="noStrike">
                <a:solidFill>
                  <a:schemeClr val="dk1"/>
                </a:solidFill>
                <a:latin typeface="Calibri"/>
                <a:ea typeface="Calibri"/>
                <a:cs typeface="Calibri"/>
                <a:sym typeface="Calibri"/>
                <a:rtl val="0"/>
              </a:defRPr>
            </a:lvl9pPr>
          </a:lstStyle>
          <a:p/>
        </p:txBody>
      </p:sp>
      <p:sp>
        <p:nvSpPr>
          <p:cNvPr id="7" name="Shape 7"/>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8" name="Shape 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ctr">
              <a:lnSpc>
                <a:spcPct val="100000"/>
              </a:lnSpc>
              <a:spcBef>
                <a:spcPts val="0"/>
              </a:spcBef>
              <a:spcAft>
                <a:spcPts val="0"/>
              </a:spcAft>
              <a:buClr>
                <a:srgbClr val="888888"/>
              </a:buClr>
              <a:buFont typeface="Calibri"/>
              <a:buNone/>
              <a:defRPr b="0" baseline="0" i="0" sz="1200" u="none" cap="none" strike="noStrike">
                <a:solidFill>
                  <a:srgbClr val="888888"/>
                </a:solidFill>
                <a:latin typeface="Calibri"/>
                <a:ea typeface="Calibri"/>
                <a:cs typeface="Calibri"/>
                <a:sym typeface="Calibri"/>
                <a:rtl val="0"/>
              </a:defRPr>
            </a:lvl1pPr>
            <a:lvl2pPr indent="0" marL="457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2pPr>
            <a:lvl3pPr indent="0" marL="914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3pPr>
            <a:lvl4pPr indent="0" marL="1371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4pPr>
            <a:lvl5pPr indent="0" marL="18288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5pPr>
            <a:lvl6pPr indent="0" marL="22860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6pPr>
            <a:lvl7pPr indent="0" marL="27432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7pPr>
            <a:lvl8pPr indent="0" marL="32004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8pPr>
            <a:lvl9pPr indent="0" marL="3657600" marR="0" rtl="0" algn="l">
              <a:lnSpc>
                <a:spcPct val="100000"/>
              </a:lnSpc>
              <a:spcBef>
                <a:spcPts val="0"/>
              </a:spcBef>
              <a:spcAft>
                <a:spcPts val="0"/>
              </a:spcAft>
              <a:buClr>
                <a:schemeClr val="dk1"/>
              </a:buClr>
              <a:buFont typeface="Calibri"/>
              <a:buNone/>
              <a:defRPr b="0" baseline="0" i="0" sz="1800" u="none" cap="none" strike="noStrike">
                <a:solidFill>
                  <a:schemeClr val="dk1"/>
                </a:solidFill>
                <a:latin typeface="Calibri"/>
                <a:ea typeface="Calibri"/>
                <a:cs typeface="Calibri"/>
                <a:sym typeface="Calibri"/>
                <a:rtl val="0"/>
              </a:defRPr>
            </a:lvl9pPr>
          </a:lstStyle>
          <a:p/>
        </p:txBody>
      </p:sp>
      <p:sp>
        <p:nvSpPr>
          <p:cNvPr id="9" name="Shape 9"/>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fld id="{00000000-1234-1234-1234-123412341234}" type="slidenum">
              <a:rPr b="0" baseline="0" i="0" lang="en-US" sz="1200" u="none" cap="none" strike="noStrike">
                <a:solidFill>
                  <a:srgbClr val="888888"/>
                </a:solidFill>
                <a:latin typeface="Calibri"/>
                <a:ea typeface="Calibri"/>
                <a:cs typeface="Calibri"/>
                <a:sym typeface="Calibri"/>
                <a:rtl val="0"/>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0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0.png"/><Relationship Id="rId4" Type="http://schemas.openxmlformats.org/officeDocument/2006/relationships/image" Target="../media/image0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0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0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05.png"/><Relationship Id="rId4" Type="http://schemas.openxmlformats.org/officeDocument/2006/relationships/image" Target="../media/image0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00.png"/><Relationship Id="rId4" Type="http://schemas.openxmlformats.org/officeDocument/2006/relationships/image" Target="../media/image0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0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2" name="Shape 82"/>
        <p:cNvGrpSpPr/>
        <p:nvPr/>
      </p:nvGrpSpPr>
      <p:grpSpPr>
        <a:xfrm>
          <a:off x="0" y="0"/>
          <a:ext cx="0" cy="0"/>
          <a:chOff x="0" y="0"/>
          <a:chExt cx="0" cy="0"/>
        </a:xfrm>
      </p:grpSpPr>
      <p:sp>
        <p:nvSpPr>
          <p:cNvPr id="83" name="Shape 83"/>
          <p:cNvSpPr txBox="1"/>
          <p:nvPr>
            <p:ph idx="1" type="subTitle"/>
          </p:nvPr>
        </p:nvSpPr>
        <p:spPr>
          <a:xfrm>
            <a:off x="1371600" y="3886200"/>
            <a:ext cx="6400799" cy="17526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888888"/>
              </a:buClr>
              <a:buSzPct val="25000"/>
              <a:buFont typeface="Arial"/>
              <a:buNone/>
            </a:pPr>
            <a:r>
              <a:rPr b="0" baseline="0" i="0" lang="en-US" sz="3200" u="none" cap="none" strike="noStrike">
                <a:solidFill>
                  <a:srgbClr val="888888"/>
                </a:solidFill>
                <a:latin typeface="Calibri"/>
                <a:ea typeface="Calibri"/>
                <a:cs typeface="Calibri"/>
                <a:sym typeface="Calibri"/>
                <a:rtl val="0"/>
              </a:rPr>
              <a:t>Solar Energy Analysis</a:t>
            </a:r>
          </a:p>
        </p:txBody>
      </p:sp>
      <p:pic>
        <p:nvPicPr>
          <p:cNvPr id="84" name="Shape 84"/>
          <p:cNvPicPr preferRelativeResize="0"/>
          <p:nvPr/>
        </p:nvPicPr>
        <p:blipFill rotWithShape="1">
          <a:blip r:embed="rId3">
            <a:alphaModFix/>
          </a:blip>
          <a:srcRect b="0" l="0" r="0" t="0"/>
          <a:stretch/>
        </p:blipFill>
        <p:spPr>
          <a:xfrm>
            <a:off x="1828800" y="1905000"/>
            <a:ext cx="5381623" cy="1809750"/>
          </a:xfrm>
          <a:prstGeom prst="rect">
            <a:avLst/>
          </a:prstGeom>
          <a:noFill/>
          <a:ln>
            <a:noFill/>
          </a:ln>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1" name="Shape 141"/>
        <p:cNvGrpSpPr/>
        <p:nvPr/>
      </p:nvGrpSpPr>
      <p:grpSpPr>
        <a:xfrm>
          <a:off x="0" y="0"/>
          <a:ext cx="0" cy="0"/>
          <a:chOff x="0" y="0"/>
          <a:chExt cx="0" cy="0"/>
        </a:xfrm>
      </p:grpSpPr>
      <p:sp>
        <p:nvSpPr>
          <p:cNvPr id="142" name="Shape 142"/>
          <p:cNvSpPr txBox="1"/>
          <p:nvPr/>
        </p:nvSpPr>
        <p:spPr>
          <a:xfrm>
            <a:off x="0" y="304800"/>
            <a:ext cx="9144000" cy="808037"/>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tl val="0"/>
              </a:rPr>
              <a:t>Optimal Tilt Angle (TMY3)</a:t>
            </a:r>
          </a:p>
        </p:txBody>
      </p:sp>
      <p:pic>
        <p:nvPicPr>
          <p:cNvPr id="143" name="Shape 143"/>
          <p:cNvPicPr preferRelativeResize="0"/>
          <p:nvPr/>
        </p:nvPicPr>
        <p:blipFill rotWithShape="1">
          <a:blip r:embed="rId3">
            <a:alphaModFix/>
          </a:blip>
          <a:srcRect b="0" l="0" r="0" t="0"/>
          <a:stretch/>
        </p:blipFill>
        <p:spPr>
          <a:xfrm>
            <a:off x="152400" y="1112837"/>
            <a:ext cx="8839199" cy="5029199"/>
          </a:xfrm>
          <a:prstGeom prst="rect">
            <a:avLst/>
          </a:prstGeom>
          <a:noFill/>
          <a:ln>
            <a:noFill/>
          </a:ln>
        </p:spPr>
      </p:pic>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7" name="Shape 147"/>
        <p:cNvGrpSpPr/>
        <p:nvPr/>
      </p:nvGrpSpPr>
      <p:grpSpPr>
        <a:xfrm>
          <a:off x="0" y="0"/>
          <a:ext cx="0" cy="0"/>
          <a:chOff x="0" y="0"/>
          <a:chExt cx="0" cy="0"/>
        </a:xfrm>
      </p:grpSpPr>
      <p:sp>
        <p:nvSpPr>
          <p:cNvPr id="148" name="Shape 148"/>
          <p:cNvSpPr txBox="1"/>
          <p:nvPr>
            <p:ph type="title"/>
          </p:nvPr>
        </p:nvSpPr>
        <p:spPr>
          <a:xfrm>
            <a:off x="0" y="304800"/>
            <a:ext cx="9144000" cy="808037"/>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tl val="0"/>
              </a:rPr>
              <a:t>Vehicle Energy Requirements – Rolling Resistance</a:t>
            </a:r>
          </a:p>
        </p:txBody>
      </p:sp>
      <p:grpSp>
        <p:nvGrpSpPr>
          <p:cNvPr id="149" name="Shape 149"/>
          <p:cNvGrpSpPr/>
          <p:nvPr/>
        </p:nvGrpSpPr>
        <p:grpSpPr>
          <a:xfrm>
            <a:off x="390525" y="1295400"/>
            <a:ext cx="8553449" cy="2308323"/>
            <a:chOff x="533400" y="1371600"/>
            <a:chExt cx="8553449" cy="2308323"/>
          </a:xfrm>
        </p:grpSpPr>
        <p:sp>
          <p:nvSpPr>
            <p:cNvPr id="150" name="Shape 150"/>
            <p:cNvSpPr txBox="1"/>
            <p:nvPr/>
          </p:nvSpPr>
          <p:spPr>
            <a:xfrm>
              <a:off x="533400" y="1371600"/>
              <a:ext cx="6400799" cy="2308323"/>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1800" u="none" cap="none" strike="noStrike">
                  <a:solidFill>
                    <a:schemeClr val="dk1"/>
                  </a:solidFill>
                  <a:latin typeface="Calibri"/>
                  <a:ea typeface="Calibri"/>
                  <a:cs typeface="Calibri"/>
                  <a:sym typeface="Calibri"/>
                  <a:rtl val="0"/>
                </a:rPr>
                <a:t>The </a:t>
              </a:r>
              <a:r>
                <a:rPr b="0" baseline="0" i="1" lang="en-US" sz="1800" u="none" cap="none" strike="noStrike">
                  <a:solidFill>
                    <a:schemeClr val="dk1"/>
                  </a:solidFill>
                  <a:latin typeface="Calibri"/>
                  <a:ea typeface="Calibri"/>
                  <a:cs typeface="Calibri"/>
                  <a:sym typeface="Calibri"/>
                  <a:rtl val="0"/>
                </a:rPr>
                <a:t>rolling resistance</a:t>
              </a:r>
              <a:r>
                <a:rPr b="0" baseline="0" i="0" lang="en-US" sz="1800" u="none" cap="none" strike="noStrike">
                  <a:solidFill>
                    <a:schemeClr val="dk1"/>
                  </a:solidFill>
                  <a:latin typeface="Calibri"/>
                  <a:ea typeface="Calibri"/>
                  <a:cs typeface="Calibri"/>
                  <a:sym typeface="Calibri"/>
                  <a:rtl val="0"/>
                </a:rPr>
                <a:t> can be expressed as</a:t>
              </a:r>
            </a:p>
            <a:p>
              <a:pPr indent="0" lvl="0" marL="0" marR="0" rtl="0" algn="l">
                <a:lnSpc>
                  <a:spcPct val="100000"/>
                </a:lnSpc>
                <a:spcBef>
                  <a:spcPts val="0"/>
                </a:spcBef>
                <a:spcAft>
                  <a:spcPts val="0"/>
                </a:spcAft>
                <a:buClr>
                  <a:schemeClr val="dk1"/>
                </a:buClr>
                <a:buSzPct val="25000"/>
                <a:buFont typeface="Calibri"/>
                <a:buNone/>
              </a:pPr>
              <a:r>
                <a:rPr b="0" baseline="0" i="1" lang="en-US" sz="1800" u="none" cap="none" strike="noStrike">
                  <a:solidFill>
                    <a:schemeClr val="dk1"/>
                  </a:solidFill>
                  <a:latin typeface="Calibri"/>
                  <a:ea typeface="Calibri"/>
                  <a:cs typeface="Calibri"/>
                  <a:sym typeface="Calibri"/>
                  <a:rtl val="0"/>
                </a:rPr>
                <a:t>F</a:t>
              </a:r>
              <a:r>
                <a:rPr b="0" baseline="-25000" i="1" lang="en-US" sz="1800" u="none" cap="none" strike="noStrike">
                  <a:solidFill>
                    <a:schemeClr val="dk1"/>
                  </a:solidFill>
                  <a:latin typeface="Calibri"/>
                  <a:ea typeface="Calibri"/>
                  <a:cs typeface="Calibri"/>
                  <a:sym typeface="Calibri"/>
                  <a:rtl val="0"/>
                </a:rPr>
                <a:t>r</a:t>
              </a:r>
              <a:r>
                <a:rPr b="0" baseline="0" i="1" lang="en-US" sz="1800" u="none" cap="none" strike="noStrike">
                  <a:solidFill>
                    <a:schemeClr val="dk1"/>
                  </a:solidFill>
                  <a:latin typeface="Calibri"/>
                  <a:ea typeface="Calibri"/>
                  <a:cs typeface="Calibri"/>
                  <a:sym typeface="Calibri"/>
                  <a:rtl val="0"/>
                </a:rPr>
                <a:t> = c W/r </a:t>
              </a:r>
            </a:p>
            <a:p>
              <a:pPr indent="0" lvl="0" marL="0" marR="0" rtl="0" algn="l">
                <a:lnSpc>
                  <a:spcPct val="100000"/>
                </a:lnSpc>
                <a:spcBef>
                  <a:spcPts val="0"/>
                </a:spcBef>
                <a:spcAft>
                  <a:spcPts val="0"/>
                </a:spcAft>
                <a:buClr>
                  <a:schemeClr val="dk1"/>
                </a:buClr>
                <a:buSzPct val="25000"/>
                <a:buFont typeface="Calibri"/>
                <a:buNone/>
              </a:pPr>
              <a:r>
                <a:rPr b="0" baseline="0" i="1" lang="en-US" sz="1800" u="none" cap="none" strike="noStrike">
                  <a:solidFill>
                    <a:schemeClr val="dk1"/>
                  </a:solidFill>
                  <a:latin typeface="Calibri"/>
                  <a:ea typeface="Calibri"/>
                  <a:cs typeface="Calibri"/>
                  <a:sym typeface="Calibri"/>
                  <a:rtl val="0"/>
                </a:rPr>
                <a:t>where </a:t>
              </a:r>
            </a:p>
            <a:p>
              <a:pPr indent="0" lvl="0" marL="0" marR="0" rtl="0" algn="l">
                <a:lnSpc>
                  <a:spcPct val="100000"/>
                </a:lnSpc>
                <a:spcBef>
                  <a:spcPts val="0"/>
                </a:spcBef>
                <a:spcAft>
                  <a:spcPts val="0"/>
                </a:spcAft>
                <a:buClr>
                  <a:schemeClr val="dk1"/>
                </a:buClr>
                <a:buSzPct val="25000"/>
                <a:buFont typeface="Calibri"/>
                <a:buNone/>
              </a:pPr>
              <a:r>
                <a:rPr b="0" baseline="0" i="1" lang="en-US" sz="1800" u="none" cap="none" strike="noStrike">
                  <a:solidFill>
                    <a:schemeClr val="dk1"/>
                  </a:solidFill>
                  <a:latin typeface="Calibri"/>
                  <a:ea typeface="Calibri"/>
                  <a:cs typeface="Calibri"/>
                  <a:sym typeface="Calibri"/>
                  <a:rtl val="0"/>
                </a:rPr>
                <a:t>F</a:t>
              </a:r>
              <a:r>
                <a:rPr b="0" baseline="-25000" i="1" lang="en-US" sz="1800" u="none" cap="none" strike="noStrike">
                  <a:solidFill>
                    <a:schemeClr val="dk1"/>
                  </a:solidFill>
                  <a:latin typeface="Calibri"/>
                  <a:ea typeface="Calibri"/>
                  <a:cs typeface="Calibri"/>
                  <a:sym typeface="Calibri"/>
                  <a:rtl val="0"/>
                </a:rPr>
                <a:t>r </a:t>
              </a:r>
              <a:r>
                <a:rPr b="0" baseline="0" i="1" lang="en-US" sz="1800" u="none" cap="none" strike="noStrike">
                  <a:solidFill>
                    <a:schemeClr val="dk1"/>
                  </a:solidFill>
                  <a:latin typeface="Calibri"/>
                  <a:ea typeface="Calibri"/>
                  <a:cs typeface="Calibri"/>
                  <a:sym typeface="Calibri"/>
                  <a:rtl val="0"/>
                </a:rPr>
                <a:t>= rolling resistance or rolling friction </a:t>
              </a:r>
            </a:p>
            <a:p>
              <a:pPr indent="0" lvl="0" marL="0" marR="0" rtl="0" algn="l">
                <a:lnSpc>
                  <a:spcPct val="100000"/>
                </a:lnSpc>
                <a:spcBef>
                  <a:spcPts val="0"/>
                </a:spcBef>
                <a:spcAft>
                  <a:spcPts val="0"/>
                </a:spcAft>
                <a:buClr>
                  <a:schemeClr val="dk1"/>
                </a:buClr>
                <a:buSzPct val="25000"/>
                <a:buFont typeface="Calibri"/>
                <a:buNone/>
              </a:pPr>
              <a:r>
                <a:rPr b="0" baseline="0" i="1" lang="en-US" sz="1800" u="none" cap="none" strike="noStrike">
                  <a:solidFill>
                    <a:schemeClr val="dk1"/>
                  </a:solidFill>
                  <a:latin typeface="Calibri"/>
                  <a:ea typeface="Calibri"/>
                  <a:cs typeface="Calibri"/>
                  <a:sym typeface="Calibri"/>
                  <a:rtl val="0"/>
                </a:rPr>
                <a:t>W = weight of the body</a:t>
              </a:r>
            </a:p>
            <a:p>
              <a:pPr indent="0" lvl="0" marL="0" marR="0" rtl="0" algn="l">
                <a:lnSpc>
                  <a:spcPct val="100000"/>
                </a:lnSpc>
                <a:spcBef>
                  <a:spcPts val="0"/>
                </a:spcBef>
                <a:spcAft>
                  <a:spcPts val="0"/>
                </a:spcAft>
                <a:buClr>
                  <a:schemeClr val="dk1"/>
                </a:buClr>
                <a:buSzPct val="25000"/>
                <a:buFont typeface="Calibri"/>
                <a:buNone/>
              </a:pPr>
              <a:r>
                <a:rPr b="0" baseline="0" i="1" lang="en-US" sz="1800" u="none" cap="none" strike="noStrike">
                  <a:solidFill>
                    <a:schemeClr val="dk1"/>
                  </a:solidFill>
                  <a:latin typeface="Calibri"/>
                  <a:ea typeface="Calibri"/>
                  <a:cs typeface="Calibri"/>
                  <a:sym typeface="Calibri"/>
                  <a:rtl val="0"/>
                </a:rPr>
                <a:t>c</a:t>
              </a:r>
              <a:r>
                <a:rPr b="0" baseline="-25000" i="1" lang="en-US" sz="1800" u="none" cap="none" strike="noStrike">
                  <a:solidFill>
                    <a:schemeClr val="dk1"/>
                  </a:solidFill>
                  <a:latin typeface="Calibri"/>
                  <a:ea typeface="Calibri"/>
                  <a:cs typeface="Calibri"/>
                  <a:sym typeface="Calibri"/>
                  <a:rtl val="0"/>
                </a:rPr>
                <a:t>l</a:t>
              </a:r>
              <a:r>
                <a:rPr b="0" baseline="0" i="1" lang="en-US" sz="1800" u="none" cap="none" strike="noStrike">
                  <a:solidFill>
                    <a:schemeClr val="dk1"/>
                  </a:solidFill>
                  <a:latin typeface="Calibri"/>
                  <a:ea typeface="Calibri"/>
                  <a:cs typeface="Calibri"/>
                  <a:sym typeface="Calibri"/>
                  <a:rtl val="0"/>
                </a:rPr>
                <a:t> = rolling resistance coefficient with dimension length</a:t>
              </a:r>
              <a:br>
                <a:rPr b="0" baseline="0" i="1" lang="en-US" sz="1800" u="none" cap="none" strike="noStrike">
                  <a:solidFill>
                    <a:schemeClr val="dk1"/>
                  </a:solidFill>
                  <a:latin typeface="Calibri"/>
                  <a:ea typeface="Calibri"/>
                  <a:cs typeface="Calibri"/>
                  <a:sym typeface="Calibri"/>
                  <a:rtl val="0"/>
                </a:rPr>
              </a:br>
              <a:r>
                <a:rPr b="0" baseline="0" i="1" lang="en-US" sz="1800" u="none" cap="none" strike="noStrike">
                  <a:solidFill>
                    <a:schemeClr val="dk1"/>
                  </a:solidFill>
                  <a:latin typeface="Calibri"/>
                  <a:ea typeface="Calibri"/>
                  <a:cs typeface="Calibri"/>
                  <a:sym typeface="Calibri"/>
                  <a:rtl val="0"/>
                </a:rPr>
                <a:t>r = radius of wheel</a:t>
              </a:r>
            </a:p>
            <a:p>
              <a:pPr indent="0" lvl="0" marL="0" marR="0" rtl="0" algn="l">
                <a:lnSpc>
                  <a:spcPct val="100000"/>
                </a:lnSpc>
                <a:spcBef>
                  <a:spcPts val="0"/>
                </a:spcBef>
                <a:spcAft>
                  <a:spcPts val="0"/>
                </a:spcAft>
                <a:buClr>
                  <a:srgbClr val="000000"/>
                </a:buClr>
                <a:buFont typeface="Arial"/>
                <a:buNone/>
              </a:pPr>
              <a:r>
                <a:t/>
              </a:r>
              <a:endParaRPr b="0" baseline="0" i="0" sz="1800" u="none" cap="none" strike="noStrike">
                <a:solidFill>
                  <a:schemeClr val="dk1"/>
                </a:solidFill>
                <a:latin typeface="Calibri"/>
                <a:ea typeface="Calibri"/>
                <a:cs typeface="Calibri"/>
                <a:sym typeface="Calibri"/>
                <a:rtl val="0"/>
              </a:endParaRPr>
            </a:p>
          </p:txBody>
        </p:sp>
        <p:pic>
          <p:nvPicPr>
            <p:cNvPr id="151" name="Shape 151"/>
            <p:cNvPicPr preferRelativeResize="0"/>
            <p:nvPr/>
          </p:nvPicPr>
          <p:blipFill rotWithShape="1">
            <a:blip r:embed="rId3">
              <a:alphaModFix/>
            </a:blip>
            <a:srcRect b="0" l="0" r="0" t="0"/>
            <a:stretch/>
          </p:blipFill>
          <p:spPr>
            <a:xfrm>
              <a:off x="6115050" y="1487950"/>
              <a:ext cx="2971799" cy="2037520"/>
            </a:xfrm>
            <a:prstGeom prst="rect">
              <a:avLst/>
            </a:prstGeom>
            <a:noFill/>
            <a:ln>
              <a:noFill/>
            </a:ln>
          </p:spPr>
        </p:pic>
      </p:grpSp>
      <p:graphicFrame>
        <p:nvGraphicFramePr>
          <p:cNvPr id="152" name="Shape 152"/>
          <p:cNvGraphicFramePr/>
          <p:nvPr/>
        </p:nvGraphicFramePr>
        <p:xfrm>
          <a:off x="762000" y="3880721"/>
          <a:ext cx="3000000" cy="3000000"/>
        </p:xfrm>
        <a:graphic>
          <a:graphicData uri="http://schemas.openxmlformats.org/drawingml/2006/table">
            <a:tbl>
              <a:tblPr>
                <a:noFill/>
                <a:tableStyleId>{86B623B2-81FF-4898-AFF4-004C611FDB6B}</a:tableStyleId>
              </a:tblPr>
              <a:tblGrid>
                <a:gridCol w="2773025"/>
                <a:gridCol w="1159950"/>
                <a:gridCol w="833725"/>
                <a:gridCol w="1159950"/>
                <a:gridCol w="1159950"/>
              </a:tblGrid>
              <a:tr h="325225">
                <a:tc gridSpan="2">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2000" u="none" cap="none" strike="noStrike">
                          <a:solidFill>
                            <a:srgbClr val="000000"/>
                          </a:solidFill>
                          <a:latin typeface="Arial"/>
                          <a:ea typeface="Arial"/>
                          <a:cs typeface="Arial"/>
                          <a:sym typeface="Arial"/>
                          <a:rtl val="0"/>
                        </a:rPr>
                        <a:t>Constants used</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hMerge="1"/>
                <a:tc>
                  <a:txBody>
                    <a:bodyPr>
                      <a:noAutofit/>
                    </a:bodyPr>
                    <a:lstStyle/>
                    <a:p>
                      <a:pPr indent="0" lvl="0" marL="0" marR="0" rtl="0" algn="l">
                        <a:lnSpc>
                          <a:spcPct val="100000"/>
                        </a:lnSpc>
                        <a:spcBef>
                          <a:spcPts val="0"/>
                        </a:spcBef>
                        <a:spcAft>
                          <a:spcPts val="0"/>
                        </a:spcAft>
                        <a:buClr>
                          <a:srgbClr val="000000"/>
                        </a:buClr>
                        <a:buFont typeface="Arial"/>
                        <a:buNone/>
                      </a:pPr>
                      <a:r>
                        <a:t/>
                      </a:r>
                      <a:endParaRPr b="0" baseline="0" i="0" sz="2000" u="none" cap="none" strike="noStrike">
                        <a:solidFill>
                          <a:srgbClr val="000000"/>
                        </a:solidFill>
                        <a:latin typeface="Arial"/>
                        <a:ea typeface="Arial"/>
                        <a:cs typeface="Arial"/>
                        <a:sym typeface="Arial"/>
                        <a:rtl val="0"/>
                      </a:endParaRP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alpha val="0"/>
                        </a:srgbClr>
                      </a:solidFill>
                      <a:prstDash val="solid"/>
                      <a:round/>
                      <a:headEnd len="med" w="med" type="none"/>
                      <a:tailEnd len="med" w="med" type="none"/>
                    </a:lnT>
                    <a:lnB cap="flat" cmpd="sng" w="9525">
                      <a:solidFill>
                        <a:srgbClr val="000000">
                          <a:alpha val="0"/>
                        </a:srgbClr>
                      </a:solidFill>
                      <a:prstDash val="solid"/>
                      <a:round/>
                      <a:headEnd len="med" w="med" type="none"/>
                      <a:tailEnd len="med" w="med" type="none"/>
                    </a:lnB>
                  </a:tcPr>
                </a:tc>
                <a:tc gridSpan="2">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2000" u="none" cap="none" strike="noStrike">
                          <a:solidFill>
                            <a:srgbClr val="000000"/>
                          </a:solidFill>
                          <a:latin typeface="Arial"/>
                          <a:ea typeface="Arial"/>
                          <a:cs typeface="Arial"/>
                          <a:sym typeface="Arial"/>
                          <a:rtl val="0"/>
                        </a:rPr>
                        <a:t>Result</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hMerge="1"/>
              </a:tr>
              <a:tr h="377275">
                <a:tc>
                  <a:txBody>
                    <a:bodyPr>
                      <a:noAutofit/>
                    </a:bodyPr>
                    <a:lstStyle/>
                    <a:p>
                      <a:pPr indent="0" lvl="0" marL="0" marR="0" rtl="0" algn="l">
                        <a:lnSpc>
                          <a:spcPct val="100000"/>
                        </a:lnSpc>
                        <a:spcBef>
                          <a:spcPts val="0"/>
                        </a:spcBef>
                        <a:spcAft>
                          <a:spcPts val="0"/>
                        </a:spcAft>
                        <a:buClr>
                          <a:srgbClr val="000000"/>
                        </a:buClr>
                        <a:buSzPct val="25000"/>
                        <a:buFont typeface="Calibri"/>
                        <a:buNone/>
                      </a:pPr>
                      <a:r>
                        <a:rPr b="0" baseline="0" i="0" lang="en-US" sz="2000" u="none" cap="none" strike="noStrike">
                          <a:solidFill>
                            <a:srgbClr val="000000"/>
                          </a:solidFill>
                          <a:latin typeface="Calibri"/>
                          <a:ea typeface="Calibri"/>
                          <a:cs typeface="Calibri"/>
                          <a:sym typeface="Calibri"/>
                          <a:rtl val="0"/>
                        </a:rPr>
                        <a:t># of wheels</a:t>
                      </a:r>
                    </a:p>
                  </a:txBody>
                  <a:tcPr marT="6350" marB="0" marR="6350" marL="6350" anchor="ctr">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2000" u="none" cap="none" strike="noStrike">
                          <a:solidFill>
                            <a:srgbClr val="000000"/>
                          </a:solidFill>
                          <a:latin typeface="Calibri"/>
                          <a:ea typeface="Calibri"/>
                          <a:cs typeface="Calibri"/>
                          <a:sym typeface="Calibri"/>
                          <a:rtl val="0"/>
                        </a:rPr>
                        <a:t>4</a:t>
                      </a:r>
                    </a:p>
                  </a:txBody>
                  <a:tcPr marT="6350" marB="0" marR="6350" marL="6350" anchor="ctr">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l">
                        <a:lnSpc>
                          <a:spcPct val="100000"/>
                        </a:lnSpc>
                        <a:spcBef>
                          <a:spcPts val="0"/>
                        </a:spcBef>
                        <a:spcAft>
                          <a:spcPts val="0"/>
                        </a:spcAft>
                        <a:buClr>
                          <a:srgbClr val="000000"/>
                        </a:buClr>
                        <a:buFont typeface="Arial"/>
                        <a:buNone/>
                      </a:pPr>
                      <a:r>
                        <a:t/>
                      </a:r>
                      <a:endParaRPr b="0" baseline="0" i="0" sz="2000" u="none" cap="none" strike="noStrike">
                        <a:solidFill>
                          <a:srgbClr val="000000"/>
                        </a:solidFill>
                        <a:latin typeface="Arial"/>
                        <a:ea typeface="Arial"/>
                        <a:cs typeface="Arial"/>
                        <a:sym typeface="Arial"/>
                        <a:rtl val="0"/>
                      </a:endParaRPr>
                    </a:p>
                  </a:txBody>
                  <a:tcPr marT="6350" marB="0" marR="6350" marL="6350" anchor="ctr">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alpha val="0"/>
                        </a:srgbClr>
                      </a:solidFill>
                      <a:prstDash val="solid"/>
                      <a:round/>
                      <a:headEnd len="med" w="med" type="none"/>
                      <a:tailEnd len="med" w="med" type="none"/>
                    </a:lnT>
                    <a:lnB cap="flat" cmpd="sng" w="9525">
                      <a:solidFill>
                        <a:srgbClr val="000000">
                          <a:alpha val="0"/>
                        </a:srgbClr>
                      </a:solidFill>
                      <a:prstDash val="solid"/>
                      <a:round/>
                      <a:headEnd len="med" w="med" type="none"/>
                      <a:tailEnd len="med" w="med" type="none"/>
                    </a:lnB>
                  </a:tcPr>
                </a:tc>
                <a:tc>
                  <a:txBody>
                    <a:bodyPr>
                      <a:noAutofit/>
                    </a:bodyPr>
                    <a:lstStyle/>
                    <a:p>
                      <a:pPr indent="0" lvl="0" marL="0" marR="0" rtl="0" algn="l">
                        <a:lnSpc>
                          <a:spcPct val="100000"/>
                        </a:lnSpc>
                        <a:spcBef>
                          <a:spcPts val="0"/>
                        </a:spcBef>
                        <a:spcAft>
                          <a:spcPts val="0"/>
                        </a:spcAft>
                        <a:buClr>
                          <a:srgbClr val="000000"/>
                        </a:buClr>
                        <a:buSzPct val="25000"/>
                        <a:buFont typeface="Calibri"/>
                        <a:buNone/>
                      </a:pPr>
                      <a:r>
                        <a:rPr b="0" baseline="0" i="0" lang="en-US" sz="2000" u="none" cap="none" strike="noStrike">
                          <a:solidFill>
                            <a:srgbClr val="000000"/>
                          </a:solidFill>
                          <a:latin typeface="Calibri"/>
                          <a:ea typeface="Calibri"/>
                          <a:cs typeface="Calibri"/>
                          <a:sym typeface="Calibri"/>
                          <a:rtl val="0"/>
                        </a:rPr>
                        <a:t>Fr [N]</a:t>
                      </a:r>
                    </a:p>
                  </a:txBody>
                  <a:tcPr marT="6350" marB="0" marR="6350" marL="6350" anchor="ctr">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2000" u="none" cap="none" strike="noStrike">
                          <a:solidFill>
                            <a:srgbClr val="000000"/>
                          </a:solidFill>
                          <a:latin typeface="Calibri"/>
                          <a:ea typeface="Calibri"/>
                          <a:cs typeface="Calibri"/>
                          <a:sym typeface="Calibri"/>
                          <a:rtl val="0"/>
                        </a:rPr>
                        <a:t>147</a:t>
                      </a:r>
                    </a:p>
                  </a:txBody>
                  <a:tcPr marT="6350" marB="0" marR="6350" marL="6350" anchor="ctr">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377275">
                <a:tc>
                  <a:txBody>
                    <a:bodyPr>
                      <a:noAutofit/>
                    </a:bodyPr>
                    <a:lstStyle/>
                    <a:p>
                      <a:pPr indent="0" lvl="0" marL="0" marR="0" rtl="0" algn="l">
                        <a:lnSpc>
                          <a:spcPct val="100000"/>
                        </a:lnSpc>
                        <a:spcBef>
                          <a:spcPts val="0"/>
                        </a:spcBef>
                        <a:spcAft>
                          <a:spcPts val="0"/>
                        </a:spcAft>
                        <a:buClr>
                          <a:srgbClr val="000000"/>
                        </a:buClr>
                        <a:buSzPct val="25000"/>
                        <a:buFont typeface="Calibri"/>
                        <a:buNone/>
                      </a:pPr>
                      <a:r>
                        <a:rPr b="0" baseline="0" i="0" lang="en-US" sz="2000" u="none" cap="none" strike="noStrike">
                          <a:solidFill>
                            <a:srgbClr val="000000"/>
                          </a:solidFill>
                          <a:latin typeface="Calibri"/>
                          <a:ea typeface="Calibri"/>
                          <a:cs typeface="Calibri"/>
                          <a:sym typeface="Calibri"/>
                          <a:rtl val="0"/>
                        </a:rPr>
                        <a:t>CI [m]</a:t>
                      </a:r>
                    </a:p>
                  </a:txBody>
                  <a:tcPr marT="6350" marB="0" marR="6350" marL="6350" anchor="ctr">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2000" u="none" cap="none" strike="noStrike">
                          <a:solidFill>
                            <a:srgbClr val="000000"/>
                          </a:solidFill>
                          <a:latin typeface="Calibri"/>
                          <a:ea typeface="Calibri"/>
                          <a:cs typeface="Calibri"/>
                          <a:sym typeface="Calibri"/>
                          <a:rtl val="0"/>
                        </a:rPr>
                        <a:t>3.00E-04</a:t>
                      </a:r>
                    </a:p>
                  </a:txBody>
                  <a:tcPr marT="6350" marB="0" marR="6350" marL="6350" anchor="ctr">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l">
                        <a:lnSpc>
                          <a:spcPct val="100000"/>
                        </a:lnSpc>
                        <a:spcBef>
                          <a:spcPts val="0"/>
                        </a:spcBef>
                        <a:spcAft>
                          <a:spcPts val="0"/>
                        </a:spcAft>
                        <a:buClr>
                          <a:srgbClr val="000000"/>
                        </a:buClr>
                        <a:buFont typeface="Arial"/>
                        <a:buNone/>
                      </a:pPr>
                      <a:r>
                        <a:t/>
                      </a:r>
                      <a:endParaRPr b="0" baseline="0" i="0" sz="2000" u="none" cap="none" strike="noStrike">
                        <a:solidFill>
                          <a:srgbClr val="000000"/>
                        </a:solidFill>
                        <a:latin typeface="Arial"/>
                        <a:ea typeface="Arial"/>
                        <a:cs typeface="Arial"/>
                        <a:sym typeface="Arial"/>
                        <a:rtl val="0"/>
                      </a:endParaRPr>
                    </a:p>
                  </a:txBody>
                  <a:tcPr marT="6350" marB="0" marR="6350" marL="6350" anchor="ctr">
                    <a:lnL cap="flat" cmpd="sng" w="9525">
                      <a:solidFill>
                        <a:srgbClr val="000000"/>
                      </a:solidFill>
                      <a:prstDash val="solid"/>
                      <a:round/>
                      <a:headEnd len="med" w="med" type="none"/>
                      <a:tailEnd len="med" w="med" type="none"/>
                    </a:lnL>
                    <a:lnR cap="flat" cmpd="sng" w="9525">
                      <a:solidFill>
                        <a:srgbClr val="000000">
                          <a:alpha val="0"/>
                        </a:srgbClr>
                      </a:solidFill>
                      <a:prstDash val="solid"/>
                      <a:round/>
                      <a:headEnd len="med" w="med" type="none"/>
                      <a:tailEnd len="med" w="med" type="none"/>
                    </a:lnR>
                    <a:lnT cap="flat" cmpd="sng" w="9525">
                      <a:solidFill>
                        <a:srgbClr val="000000">
                          <a:alpha val="0"/>
                        </a:srgbClr>
                      </a:solidFill>
                      <a:prstDash val="solid"/>
                      <a:round/>
                      <a:headEnd len="med" w="med" type="none"/>
                      <a:tailEnd len="med" w="med" type="none"/>
                    </a:lnT>
                    <a:lnB cap="flat" cmpd="sng" w="9525">
                      <a:solidFill>
                        <a:srgbClr val="000000">
                          <a:alpha val="0"/>
                        </a:srgbClr>
                      </a:solidFill>
                      <a:prstDash val="solid"/>
                      <a:round/>
                      <a:headEnd len="med" w="med" type="none"/>
                      <a:tailEnd len="med" w="med" type="none"/>
                    </a:lnB>
                  </a:tcPr>
                </a:tc>
                <a:tc>
                  <a:txBody>
                    <a:bodyPr>
                      <a:noAutofit/>
                    </a:bodyPr>
                    <a:lstStyle/>
                    <a:p>
                      <a:pPr indent="0" lvl="0" marL="0" marR="0" rtl="0" algn="l">
                        <a:lnSpc>
                          <a:spcPct val="100000"/>
                        </a:lnSpc>
                        <a:spcBef>
                          <a:spcPts val="0"/>
                        </a:spcBef>
                        <a:spcAft>
                          <a:spcPts val="0"/>
                        </a:spcAft>
                        <a:buClr>
                          <a:srgbClr val="000000"/>
                        </a:buClr>
                        <a:buFont typeface="Arial"/>
                        <a:buNone/>
                      </a:pPr>
                      <a:r>
                        <a:t/>
                      </a:r>
                      <a:endParaRPr b="0" baseline="0" i="0" sz="2000" u="none" cap="none" strike="noStrike">
                        <a:solidFill>
                          <a:srgbClr val="000000"/>
                        </a:solidFill>
                        <a:latin typeface="Arial"/>
                        <a:ea typeface="Arial"/>
                        <a:cs typeface="Arial"/>
                        <a:sym typeface="Arial"/>
                        <a:rtl val="0"/>
                      </a:endParaRPr>
                    </a:p>
                  </a:txBody>
                  <a:tcPr marT="6350" marB="0" marR="6350" marL="6350" anchor="ctr">
                    <a:lnL cap="flat" cmpd="sng" w="9525">
                      <a:solidFill>
                        <a:srgbClr val="000000">
                          <a:alpha val="0"/>
                        </a:srgbClr>
                      </a:solidFill>
                      <a:prstDash val="solid"/>
                      <a:round/>
                      <a:headEnd len="med" w="med" type="none"/>
                      <a:tailEnd len="med" w="med" type="none"/>
                    </a:lnL>
                    <a:lnR cap="flat" cmpd="sng" w="9525">
                      <a:solidFill>
                        <a:srgbClr val="000000">
                          <a:alpha val="0"/>
                        </a:srgbClr>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alpha val="0"/>
                        </a:srgbClr>
                      </a:solidFill>
                      <a:prstDash val="solid"/>
                      <a:round/>
                      <a:headEnd len="med" w="med" type="none"/>
                      <a:tailEnd len="med" w="med" type="none"/>
                    </a:lnB>
                  </a:tcPr>
                </a:tc>
                <a:tc>
                  <a:txBody>
                    <a:bodyPr>
                      <a:noAutofit/>
                    </a:bodyPr>
                    <a:lstStyle/>
                    <a:p>
                      <a:pPr indent="0" lvl="0" marL="0" marR="0" rtl="0" algn="l">
                        <a:lnSpc>
                          <a:spcPct val="100000"/>
                        </a:lnSpc>
                        <a:spcBef>
                          <a:spcPts val="0"/>
                        </a:spcBef>
                        <a:spcAft>
                          <a:spcPts val="0"/>
                        </a:spcAft>
                        <a:buClr>
                          <a:srgbClr val="000000"/>
                        </a:buClr>
                        <a:buFont typeface="Arial"/>
                        <a:buNone/>
                      </a:pPr>
                      <a:r>
                        <a:t/>
                      </a:r>
                      <a:endParaRPr b="0" baseline="0" i="0" sz="2000" u="none" cap="none" strike="noStrike">
                        <a:solidFill>
                          <a:srgbClr val="000000"/>
                        </a:solidFill>
                        <a:latin typeface="Arial"/>
                        <a:ea typeface="Arial"/>
                        <a:cs typeface="Arial"/>
                        <a:sym typeface="Arial"/>
                        <a:rtl val="0"/>
                      </a:endParaRPr>
                    </a:p>
                  </a:txBody>
                  <a:tcPr marT="6350" marB="0" marR="6350" marL="6350" anchor="ctr">
                    <a:lnL cap="flat" cmpd="sng" w="9525">
                      <a:solidFill>
                        <a:srgbClr val="000000">
                          <a:alpha val="0"/>
                        </a:srgbClr>
                      </a:solidFill>
                      <a:prstDash val="solid"/>
                      <a:round/>
                      <a:headEnd len="med" w="med" type="none"/>
                      <a:tailEnd len="med" w="med" type="none"/>
                    </a:lnL>
                    <a:lnR cap="flat" cmpd="sng" w="9525">
                      <a:solidFill>
                        <a:srgbClr val="000000">
                          <a:alpha val="0"/>
                        </a:srgbClr>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alpha val="0"/>
                        </a:srgbClr>
                      </a:solidFill>
                      <a:prstDash val="solid"/>
                      <a:round/>
                      <a:headEnd len="med" w="med" type="none"/>
                      <a:tailEnd len="med" w="med" type="none"/>
                    </a:lnB>
                  </a:tcPr>
                </a:tc>
              </a:tr>
              <a:tr h="377275">
                <a:tc>
                  <a:txBody>
                    <a:bodyPr>
                      <a:noAutofit/>
                    </a:bodyPr>
                    <a:lstStyle/>
                    <a:p>
                      <a:pPr indent="0" lvl="0" marL="0" marR="0" rtl="0" algn="l">
                        <a:lnSpc>
                          <a:spcPct val="100000"/>
                        </a:lnSpc>
                        <a:spcBef>
                          <a:spcPts val="0"/>
                        </a:spcBef>
                        <a:spcAft>
                          <a:spcPts val="0"/>
                        </a:spcAft>
                        <a:buClr>
                          <a:srgbClr val="000000"/>
                        </a:buClr>
                        <a:buSzPct val="25000"/>
                        <a:buFont typeface="Calibri"/>
                        <a:buNone/>
                      </a:pPr>
                      <a:r>
                        <a:rPr b="0" baseline="0" i="0" lang="en-US" sz="2000" u="none" cap="none" strike="noStrike">
                          <a:solidFill>
                            <a:srgbClr val="000000"/>
                          </a:solidFill>
                          <a:latin typeface="Calibri"/>
                          <a:ea typeface="Calibri"/>
                          <a:cs typeface="Calibri"/>
                          <a:sym typeface="Calibri"/>
                          <a:rtl val="0"/>
                        </a:rPr>
                        <a:t>Mass w/ passengers[kg]</a:t>
                      </a:r>
                    </a:p>
                  </a:txBody>
                  <a:tcPr marT="6350" marB="0" marR="6350" marL="6350" anchor="ctr">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2000" u="none" cap="none" strike="noStrike">
                          <a:solidFill>
                            <a:srgbClr val="000000"/>
                          </a:solidFill>
                          <a:latin typeface="Calibri"/>
                          <a:ea typeface="Calibri"/>
                          <a:cs typeface="Calibri"/>
                          <a:sym typeface="Calibri"/>
                          <a:rtl val="0"/>
                        </a:rPr>
                        <a:t>1900</a:t>
                      </a:r>
                    </a:p>
                  </a:txBody>
                  <a:tcPr marT="6350" marB="0" marR="6350" marL="6350" anchor="ctr">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l">
                        <a:lnSpc>
                          <a:spcPct val="100000"/>
                        </a:lnSpc>
                        <a:spcBef>
                          <a:spcPts val="0"/>
                        </a:spcBef>
                        <a:spcAft>
                          <a:spcPts val="0"/>
                        </a:spcAft>
                        <a:buClr>
                          <a:srgbClr val="000000"/>
                        </a:buClr>
                        <a:buFont typeface="Arial"/>
                        <a:buNone/>
                      </a:pPr>
                      <a:r>
                        <a:t/>
                      </a:r>
                      <a:endParaRPr b="0" baseline="0" i="0" sz="2000" u="none" cap="none" strike="noStrike">
                        <a:solidFill>
                          <a:srgbClr val="000000"/>
                        </a:solidFill>
                        <a:latin typeface="Arial"/>
                        <a:ea typeface="Arial"/>
                        <a:cs typeface="Arial"/>
                        <a:sym typeface="Arial"/>
                        <a:rtl val="0"/>
                      </a:endParaRPr>
                    </a:p>
                  </a:txBody>
                  <a:tcPr marT="6350" marB="0" marR="6350" marL="6350" anchor="ctr">
                    <a:lnL cap="flat" cmpd="sng" w="9525">
                      <a:solidFill>
                        <a:srgbClr val="000000"/>
                      </a:solidFill>
                      <a:prstDash val="solid"/>
                      <a:round/>
                      <a:headEnd len="med" w="med" type="none"/>
                      <a:tailEnd len="med" w="med" type="none"/>
                    </a:lnL>
                    <a:lnR cap="flat" cmpd="sng" w="9525">
                      <a:solidFill>
                        <a:srgbClr val="000000">
                          <a:alpha val="0"/>
                        </a:srgbClr>
                      </a:solidFill>
                      <a:prstDash val="solid"/>
                      <a:round/>
                      <a:headEnd len="med" w="med" type="none"/>
                      <a:tailEnd len="med" w="med" type="none"/>
                    </a:lnR>
                    <a:lnT cap="flat" cmpd="sng" w="9525">
                      <a:solidFill>
                        <a:srgbClr val="000000">
                          <a:alpha val="0"/>
                        </a:srgbClr>
                      </a:solidFill>
                      <a:prstDash val="solid"/>
                      <a:round/>
                      <a:headEnd len="med" w="med" type="none"/>
                      <a:tailEnd len="med" w="med" type="none"/>
                    </a:lnT>
                    <a:lnB cap="flat" cmpd="sng" w="9525">
                      <a:solidFill>
                        <a:srgbClr val="000000">
                          <a:alpha val="0"/>
                        </a:srgbClr>
                      </a:solidFill>
                      <a:prstDash val="solid"/>
                      <a:round/>
                      <a:headEnd len="med" w="med" type="none"/>
                      <a:tailEnd len="med" w="med" type="none"/>
                    </a:lnB>
                  </a:tcPr>
                </a:tc>
                <a:tc>
                  <a:txBody>
                    <a:bodyPr>
                      <a:noAutofit/>
                    </a:bodyPr>
                    <a:lstStyle/>
                    <a:p>
                      <a:pPr indent="0" lvl="0" marL="0" marR="0" rtl="0" algn="l">
                        <a:lnSpc>
                          <a:spcPct val="100000"/>
                        </a:lnSpc>
                        <a:spcBef>
                          <a:spcPts val="0"/>
                        </a:spcBef>
                        <a:spcAft>
                          <a:spcPts val="0"/>
                        </a:spcAft>
                        <a:buClr>
                          <a:srgbClr val="000000"/>
                        </a:buClr>
                        <a:buFont typeface="Arial"/>
                        <a:buNone/>
                      </a:pPr>
                      <a:r>
                        <a:t/>
                      </a:r>
                      <a:endParaRPr b="0" baseline="0" i="0" sz="2000" u="none" cap="none" strike="noStrike">
                        <a:solidFill>
                          <a:srgbClr val="000000"/>
                        </a:solidFill>
                        <a:latin typeface="Arial"/>
                        <a:ea typeface="Arial"/>
                        <a:cs typeface="Arial"/>
                        <a:sym typeface="Arial"/>
                        <a:rtl val="0"/>
                      </a:endParaRPr>
                    </a:p>
                  </a:txBody>
                  <a:tcPr marT="6350" marB="0" marR="6350" marL="6350" anchor="ctr">
                    <a:lnL cap="flat" cmpd="sng" w="9525">
                      <a:solidFill>
                        <a:srgbClr val="000000">
                          <a:alpha val="0"/>
                        </a:srgbClr>
                      </a:solidFill>
                      <a:prstDash val="solid"/>
                      <a:round/>
                      <a:headEnd len="med" w="med" type="none"/>
                      <a:tailEnd len="med" w="med" type="none"/>
                    </a:lnL>
                    <a:lnR cap="flat" cmpd="sng" w="9525">
                      <a:solidFill>
                        <a:srgbClr val="000000">
                          <a:alpha val="0"/>
                        </a:srgbClr>
                      </a:solidFill>
                      <a:prstDash val="solid"/>
                      <a:round/>
                      <a:headEnd len="med" w="med" type="none"/>
                      <a:tailEnd len="med" w="med" type="none"/>
                    </a:lnR>
                    <a:lnT cap="flat" cmpd="sng" w="9525">
                      <a:solidFill>
                        <a:srgbClr val="000000">
                          <a:alpha val="0"/>
                        </a:srgbClr>
                      </a:solidFill>
                      <a:prstDash val="solid"/>
                      <a:round/>
                      <a:headEnd len="med" w="med" type="none"/>
                      <a:tailEnd len="med" w="med" type="none"/>
                    </a:lnT>
                    <a:lnB cap="flat" cmpd="sng" w="9525">
                      <a:solidFill>
                        <a:srgbClr val="000000">
                          <a:alpha val="0"/>
                        </a:srgbClr>
                      </a:solidFill>
                      <a:prstDash val="solid"/>
                      <a:round/>
                      <a:headEnd len="med" w="med" type="none"/>
                      <a:tailEnd len="med" w="med" type="none"/>
                    </a:lnB>
                  </a:tcPr>
                </a:tc>
                <a:tc>
                  <a:txBody>
                    <a:bodyPr>
                      <a:noAutofit/>
                    </a:bodyPr>
                    <a:lstStyle/>
                    <a:p>
                      <a:pPr indent="0" lvl="0" marL="0" marR="0" rtl="0" algn="l">
                        <a:lnSpc>
                          <a:spcPct val="100000"/>
                        </a:lnSpc>
                        <a:spcBef>
                          <a:spcPts val="0"/>
                        </a:spcBef>
                        <a:spcAft>
                          <a:spcPts val="0"/>
                        </a:spcAft>
                        <a:buClr>
                          <a:srgbClr val="000000"/>
                        </a:buClr>
                        <a:buFont typeface="Arial"/>
                        <a:buNone/>
                      </a:pPr>
                      <a:r>
                        <a:t/>
                      </a:r>
                      <a:endParaRPr b="0" baseline="0" i="0" sz="2000" u="none" cap="none" strike="noStrike">
                        <a:solidFill>
                          <a:srgbClr val="000000"/>
                        </a:solidFill>
                        <a:latin typeface="Arial"/>
                        <a:ea typeface="Arial"/>
                        <a:cs typeface="Arial"/>
                        <a:sym typeface="Arial"/>
                        <a:rtl val="0"/>
                      </a:endParaRPr>
                    </a:p>
                  </a:txBody>
                  <a:tcPr marT="6350" marB="0" marR="6350" marL="6350" anchor="ctr">
                    <a:lnL cap="flat" cmpd="sng" w="9525">
                      <a:solidFill>
                        <a:srgbClr val="000000">
                          <a:alpha val="0"/>
                        </a:srgbClr>
                      </a:solidFill>
                      <a:prstDash val="solid"/>
                      <a:round/>
                      <a:headEnd len="med" w="med" type="none"/>
                      <a:tailEnd len="med" w="med" type="none"/>
                    </a:lnL>
                    <a:lnR cap="flat" cmpd="sng" w="9525">
                      <a:solidFill>
                        <a:srgbClr val="000000">
                          <a:alpha val="0"/>
                        </a:srgbClr>
                      </a:solidFill>
                      <a:prstDash val="solid"/>
                      <a:round/>
                      <a:headEnd len="med" w="med" type="none"/>
                      <a:tailEnd len="med" w="med" type="none"/>
                    </a:lnR>
                    <a:lnT cap="flat" cmpd="sng" w="9525">
                      <a:solidFill>
                        <a:srgbClr val="000000">
                          <a:alpha val="0"/>
                        </a:srgbClr>
                      </a:solidFill>
                      <a:prstDash val="solid"/>
                      <a:round/>
                      <a:headEnd len="med" w="med" type="none"/>
                      <a:tailEnd len="med" w="med" type="none"/>
                    </a:lnT>
                    <a:lnB cap="flat" cmpd="sng" w="9525">
                      <a:solidFill>
                        <a:srgbClr val="000000">
                          <a:alpha val="0"/>
                        </a:srgbClr>
                      </a:solidFill>
                      <a:prstDash val="solid"/>
                      <a:round/>
                      <a:headEnd len="med" w="med" type="none"/>
                      <a:tailEnd len="med" w="med" type="none"/>
                    </a:lnB>
                  </a:tcPr>
                </a:tc>
              </a:tr>
              <a:tr h="377275">
                <a:tc>
                  <a:txBody>
                    <a:bodyPr>
                      <a:noAutofit/>
                    </a:bodyPr>
                    <a:lstStyle/>
                    <a:p>
                      <a:pPr indent="0" lvl="0" marL="0" marR="0" rtl="0" algn="l">
                        <a:lnSpc>
                          <a:spcPct val="100000"/>
                        </a:lnSpc>
                        <a:spcBef>
                          <a:spcPts val="0"/>
                        </a:spcBef>
                        <a:spcAft>
                          <a:spcPts val="0"/>
                        </a:spcAft>
                        <a:buClr>
                          <a:srgbClr val="000000"/>
                        </a:buClr>
                        <a:buSzPct val="25000"/>
                        <a:buFont typeface="Calibri"/>
                        <a:buNone/>
                      </a:pPr>
                      <a:r>
                        <a:rPr b="0" baseline="0" i="0" lang="en-US" sz="2000" u="none" cap="none" strike="noStrike">
                          <a:solidFill>
                            <a:srgbClr val="000000"/>
                          </a:solidFill>
                          <a:latin typeface="Calibri"/>
                          <a:ea typeface="Calibri"/>
                          <a:cs typeface="Calibri"/>
                          <a:sym typeface="Calibri"/>
                          <a:rtl val="0"/>
                        </a:rPr>
                        <a:t>radius [in]</a:t>
                      </a:r>
                    </a:p>
                  </a:txBody>
                  <a:tcPr marT="6350" marB="0" marR="6350" marL="6350" anchor="ctr">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2000" u="none" cap="none" strike="noStrike">
                          <a:solidFill>
                            <a:srgbClr val="000000"/>
                          </a:solidFill>
                          <a:latin typeface="Calibri"/>
                          <a:ea typeface="Calibri"/>
                          <a:cs typeface="Calibri"/>
                          <a:sym typeface="Calibri"/>
                          <a:rtl val="0"/>
                        </a:rPr>
                        <a:t>6</a:t>
                      </a:r>
                    </a:p>
                  </a:txBody>
                  <a:tcPr marT="6350" marB="0" marR="6350" marL="6350" anchor="ctr">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l">
                        <a:lnSpc>
                          <a:spcPct val="100000"/>
                        </a:lnSpc>
                        <a:spcBef>
                          <a:spcPts val="0"/>
                        </a:spcBef>
                        <a:spcAft>
                          <a:spcPts val="0"/>
                        </a:spcAft>
                        <a:buClr>
                          <a:srgbClr val="000000"/>
                        </a:buClr>
                        <a:buFont typeface="Arial"/>
                        <a:buNone/>
                      </a:pPr>
                      <a:r>
                        <a:t/>
                      </a:r>
                      <a:endParaRPr b="0" baseline="0" i="0" sz="2000" u="none" cap="none" strike="noStrike">
                        <a:solidFill>
                          <a:srgbClr val="000000"/>
                        </a:solidFill>
                        <a:latin typeface="Arial"/>
                        <a:ea typeface="Arial"/>
                        <a:cs typeface="Arial"/>
                        <a:sym typeface="Arial"/>
                        <a:rtl val="0"/>
                      </a:endParaRPr>
                    </a:p>
                  </a:txBody>
                  <a:tcPr marT="6350" marB="0" marR="6350" marL="6350" anchor="ctr">
                    <a:lnL cap="flat" cmpd="sng" w="9525">
                      <a:solidFill>
                        <a:srgbClr val="000000"/>
                      </a:solidFill>
                      <a:prstDash val="solid"/>
                      <a:round/>
                      <a:headEnd len="med" w="med" type="none"/>
                      <a:tailEnd len="med" w="med" type="none"/>
                    </a:lnL>
                    <a:lnR cap="flat" cmpd="sng" w="9525">
                      <a:solidFill>
                        <a:srgbClr val="000000">
                          <a:alpha val="0"/>
                        </a:srgbClr>
                      </a:solidFill>
                      <a:prstDash val="solid"/>
                      <a:round/>
                      <a:headEnd len="med" w="med" type="none"/>
                      <a:tailEnd len="med" w="med" type="none"/>
                    </a:lnR>
                    <a:lnT cap="flat" cmpd="sng" w="9525">
                      <a:solidFill>
                        <a:srgbClr val="000000">
                          <a:alpha val="0"/>
                        </a:srgbClr>
                      </a:solidFill>
                      <a:prstDash val="solid"/>
                      <a:round/>
                      <a:headEnd len="med" w="med" type="none"/>
                      <a:tailEnd len="med" w="med" type="none"/>
                    </a:lnT>
                    <a:lnB cap="flat" cmpd="sng" w="9525">
                      <a:solidFill>
                        <a:srgbClr val="000000">
                          <a:alpha val="0"/>
                        </a:srgbClr>
                      </a:solidFill>
                      <a:prstDash val="solid"/>
                      <a:round/>
                      <a:headEnd len="med" w="med" type="none"/>
                      <a:tailEnd len="med" w="med" type="none"/>
                    </a:lnB>
                  </a:tcPr>
                </a:tc>
                <a:tc>
                  <a:txBody>
                    <a:bodyPr>
                      <a:noAutofit/>
                    </a:bodyPr>
                    <a:lstStyle/>
                    <a:p>
                      <a:pPr indent="0" lvl="0" marL="0" marR="0" rtl="0" algn="l">
                        <a:lnSpc>
                          <a:spcPct val="100000"/>
                        </a:lnSpc>
                        <a:spcBef>
                          <a:spcPts val="0"/>
                        </a:spcBef>
                        <a:spcAft>
                          <a:spcPts val="0"/>
                        </a:spcAft>
                        <a:buClr>
                          <a:srgbClr val="000000"/>
                        </a:buClr>
                        <a:buFont typeface="Arial"/>
                        <a:buNone/>
                      </a:pPr>
                      <a:r>
                        <a:t/>
                      </a:r>
                      <a:endParaRPr b="0" baseline="0" i="0" sz="2000" u="none" cap="none" strike="noStrike">
                        <a:solidFill>
                          <a:srgbClr val="000000"/>
                        </a:solidFill>
                        <a:latin typeface="Arial"/>
                        <a:ea typeface="Arial"/>
                        <a:cs typeface="Arial"/>
                        <a:sym typeface="Arial"/>
                        <a:rtl val="0"/>
                      </a:endParaRPr>
                    </a:p>
                  </a:txBody>
                  <a:tcPr marT="6350" marB="0" marR="6350" marL="6350" anchor="ctr">
                    <a:lnL cap="flat" cmpd="sng" w="9525">
                      <a:solidFill>
                        <a:srgbClr val="000000">
                          <a:alpha val="0"/>
                        </a:srgbClr>
                      </a:solidFill>
                      <a:prstDash val="solid"/>
                      <a:round/>
                      <a:headEnd len="med" w="med" type="none"/>
                      <a:tailEnd len="med" w="med" type="none"/>
                    </a:lnL>
                    <a:lnR cap="flat" cmpd="sng" w="9525">
                      <a:solidFill>
                        <a:srgbClr val="000000">
                          <a:alpha val="0"/>
                        </a:srgbClr>
                      </a:solidFill>
                      <a:prstDash val="solid"/>
                      <a:round/>
                      <a:headEnd len="med" w="med" type="none"/>
                      <a:tailEnd len="med" w="med" type="none"/>
                    </a:lnR>
                    <a:lnT cap="flat" cmpd="sng" w="9525">
                      <a:solidFill>
                        <a:srgbClr val="000000">
                          <a:alpha val="0"/>
                        </a:srgbClr>
                      </a:solidFill>
                      <a:prstDash val="solid"/>
                      <a:round/>
                      <a:headEnd len="med" w="med" type="none"/>
                      <a:tailEnd len="med" w="med" type="none"/>
                    </a:lnT>
                    <a:lnB cap="flat" cmpd="sng" w="9525">
                      <a:solidFill>
                        <a:srgbClr val="000000">
                          <a:alpha val="0"/>
                        </a:srgbClr>
                      </a:solidFill>
                      <a:prstDash val="solid"/>
                      <a:round/>
                      <a:headEnd len="med" w="med" type="none"/>
                      <a:tailEnd len="med" w="med" type="none"/>
                    </a:lnB>
                  </a:tcPr>
                </a:tc>
                <a:tc>
                  <a:txBody>
                    <a:bodyPr>
                      <a:noAutofit/>
                    </a:bodyPr>
                    <a:lstStyle/>
                    <a:p>
                      <a:pPr indent="0" lvl="0" marL="0" marR="0" rtl="0" algn="l">
                        <a:lnSpc>
                          <a:spcPct val="100000"/>
                        </a:lnSpc>
                        <a:spcBef>
                          <a:spcPts val="0"/>
                        </a:spcBef>
                        <a:spcAft>
                          <a:spcPts val="0"/>
                        </a:spcAft>
                        <a:buClr>
                          <a:srgbClr val="000000"/>
                        </a:buClr>
                        <a:buFont typeface="Arial"/>
                        <a:buNone/>
                      </a:pPr>
                      <a:r>
                        <a:t/>
                      </a:r>
                      <a:endParaRPr b="0" baseline="0" i="0" sz="2000" u="none" cap="none" strike="noStrike">
                        <a:solidFill>
                          <a:srgbClr val="000000"/>
                        </a:solidFill>
                        <a:latin typeface="Arial"/>
                        <a:ea typeface="Arial"/>
                        <a:cs typeface="Arial"/>
                        <a:sym typeface="Arial"/>
                        <a:rtl val="0"/>
                      </a:endParaRPr>
                    </a:p>
                  </a:txBody>
                  <a:tcPr marT="6350" marB="0" marR="6350" marL="6350" anchor="ctr">
                    <a:lnL cap="flat" cmpd="sng" w="9525">
                      <a:solidFill>
                        <a:srgbClr val="000000">
                          <a:alpha val="0"/>
                        </a:srgbClr>
                      </a:solidFill>
                      <a:prstDash val="solid"/>
                      <a:round/>
                      <a:headEnd len="med" w="med" type="none"/>
                      <a:tailEnd len="med" w="med" type="none"/>
                    </a:lnL>
                    <a:lnR cap="flat" cmpd="sng" w="9525">
                      <a:solidFill>
                        <a:srgbClr val="000000">
                          <a:alpha val="0"/>
                        </a:srgbClr>
                      </a:solidFill>
                      <a:prstDash val="solid"/>
                      <a:round/>
                      <a:headEnd len="med" w="med" type="none"/>
                      <a:tailEnd len="med" w="med" type="none"/>
                    </a:lnR>
                    <a:lnT cap="flat" cmpd="sng" w="9525">
                      <a:solidFill>
                        <a:srgbClr val="000000">
                          <a:alpha val="0"/>
                        </a:srgbClr>
                      </a:solidFill>
                      <a:prstDash val="solid"/>
                      <a:round/>
                      <a:headEnd len="med" w="med" type="none"/>
                      <a:tailEnd len="med" w="med" type="none"/>
                    </a:lnT>
                    <a:lnB cap="flat" cmpd="sng" w="9525">
                      <a:solidFill>
                        <a:srgbClr val="000000">
                          <a:alpha val="0"/>
                        </a:srgbClr>
                      </a:solidFill>
                      <a:prstDash val="solid"/>
                      <a:round/>
                      <a:headEnd len="med" w="med" type="none"/>
                      <a:tailEnd len="med" w="med" type="none"/>
                    </a:lnB>
                  </a:tcPr>
                </a:tc>
              </a:tr>
            </a:tbl>
          </a:graphicData>
        </a:graphic>
      </p:graphicFrame>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6" name="Shape 156"/>
        <p:cNvGrpSpPr/>
        <p:nvPr/>
      </p:nvGrpSpPr>
      <p:grpSpPr>
        <a:xfrm>
          <a:off x="0" y="0"/>
          <a:ext cx="0" cy="0"/>
          <a:chOff x="0" y="0"/>
          <a:chExt cx="0" cy="0"/>
        </a:xfrm>
      </p:grpSpPr>
      <p:sp>
        <p:nvSpPr>
          <p:cNvPr id="157" name="Shape 157"/>
          <p:cNvSpPr txBox="1"/>
          <p:nvPr>
            <p:ph type="title"/>
          </p:nvPr>
        </p:nvSpPr>
        <p:spPr>
          <a:xfrm>
            <a:off x="457200" y="274637"/>
            <a:ext cx="8229600" cy="7921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tl val="0"/>
              </a:rPr>
              <a:t>Vehicle Energy Requirements – Drag Force</a:t>
            </a:r>
          </a:p>
        </p:txBody>
      </p:sp>
      <p:grpSp>
        <p:nvGrpSpPr>
          <p:cNvPr id="158" name="Shape 158"/>
          <p:cNvGrpSpPr/>
          <p:nvPr/>
        </p:nvGrpSpPr>
        <p:grpSpPr>
          <a:xfrm>
            <a:off x="609600" y="1295400"/>
            <a:ext cx="8334373" cy="2585322"/>
            <a:chOff x="609600" y="3810000"/>
            <a:chExt cx="8334373" cy="2585322"/>
          </a:xfrm>
        </p:grpSpPr>
        <p:sp>
          <p:nvSpPr>
            <p:cNvPr id="159" name="Shape 159"/>
            <p:cNvSpPr txBox="1"/>
            <p:nvPr/>
          </p:nvSpPr>
          <p:spPr>
            <a:xfrm>
              <a:off x="609600" y="3810000"/>
              <a:ext cx="6629400" cy="2585322"/>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1800" u="none" cap="none" strike="noStrike">
                  <a:solidFill>
                    <a:schemeClr val="dk1"/>
                  </a:solidFill>
                  <a:latin typeface="Calibri"/>
                  <a:ea typeface="Calibri"/>
                  <a:cs typeface="Calibri"/>
                  <a:sym typeface="Calibri"/>
                  <a:rtl val="0"/>
                </a:rPr>
                <a:t>Drag force can be expressed as:</a:t>
              </a:r>
            </a:p>
            <a:p>
              <a:pPr indent="0" lvl="0" marL="0" marR="0" rtl="0" algn="l">
                <a:lnSpc>
                  <a:spcPct val="100000"/>
                </a:lnSpc>
                <a:spcBef>
                  <a:spcPts val="0"/>
                </a:spcBef>
                <a:spcAft>
                  <a:spcPts val="0"/>
                </a:spcAft>
                <a:buClr>
                  <a:schemeClr val="dk1"/>
                </a:buClr>
                <a:buSzPct val="25000"/>
                <a:buFont typeface="Calibri"/>
                <a:buNone/>
              </a:pPr>
              <a:r>
                <a:rPr b="0" baseline="0" i="1" lang="en-US" sz="1800" u="none" cap="none" strike="noStrike">
                  <a:solidFill>
                    <a:schemeClr val="dk1"/>
                  </a:solidFill>
                  <a:latin typeface="Calibri"/>
                  <a:ea typeface="Calibri"/>
                  <a:cs typeface="Calibri"/>
                  <a:sym typeface="Calibri"/>
                  <a:rtl val="0"/>
                </a:rPr>
                <a:t>F</a:t>
              </a:r>
              <a:r>
                <a:rPr b="0" baseline="-25000" i="1" lang="en-US" sz="1800" u="none" cap="none" strike="noStrike">
                  <a:solidFill>
                    <a:schemeClr val="dk1"/>
                  </a:solidFill>
                  <a:latin typeface="Calibri"/>
                  <a:ea typeface="Calibri"/>
                  <a:cs typeface="Calibri"/>
                  <a:sym typeface="Calibri"/>
                  <a:rtl val="0"/>
                </a:rPr>
                <a:t>d</a:t>
              </a:r>
              <a:r>
                <a:rPr b="0" baseline="0" i="1" lang="en-US" sz="1800" u="none" cap="none" strike="noStrike">
                  <a:solidFill>
                    <a:schemeClr val="dk1"/>
                  </a:solidFill>
                  <a:latin typeface="Calibri"/>
                  <a:ea typeface="Calibri"/>
                  <a:cs typeface="Calibri"/>
                  <a:sym typeface="Calibri"/>
                  <a:rtl val="0"/>
                </a:rPr>
                <a:t> = μ 1/2 ρ U</a:t>
              </a:r>
              <a:r>
                <a:rPr b="0" baseline="30000" i="1" lang="en-US" sz="1800" u="none" cap="none" strike="noStrike">
                  <a:solidFill>
                    <a:schemeClr val="dk1"/>
                  </a:solidFill>
                  <a:latin typeface="Calibri"/>
                  <a:ea typeface="Calibri"/>
                  <a:cs typeface="Calibri"/>
                  <a:sym typeface="Calibri"/>
                  <a:rtl val="0"/>
                </a:rPr>
                <a:t>2</a:t>
              </a:r>
              <a:r>
                <a:rPr b="0" baseline="0" i="1" lang="en-US" sz="1800" u="none" cap="none" strike="noStrike">
                  <a:solidFill>
                    <a:schemeClr val="dk1"/>
                  </a:solidFill>
                  <a:latin typeface="Calibri"/>
                  <a:ea typeface="Calibri"/>
                  <a:cs typeface="Calibri"/>
                  <a:sym typeface="Calibri"/>
                  <a:rtl val="0"/>
                </a:rPr>
                <a:t> A  </a:t>
              </a:r>
            </a:p>
            <a:p>
              <a:pPr indent="0" lvl="0" marL="0" marR="0" rtl="0" algn="l">
                <a:lnSpc>
                  <a:spcPct val="100000"/>
                </a:lnSpc>
                <a:spcBef>
                  <a:spcPts val="0"/>
                </a:spcBef>
                <a:spcAft>
                  <a:spcPts val="0"/>
                </a:spcAft>
                <a:buClr>
                  <a:schemeClr val="dk1"/>
                </a:buClr>
                <a:buSzPct val="25000"/>
                <a:buFont typeface="Calibri"/>
                <a:buNone/>
              </a:pPr>
              <a:r>
                <a:rPr b="0" baseline="0" i="1" lang="en-US" sz="1800" u="none" cap="none" strike="noStrike">
                  <a:solidFill>
                    <a:schemeClr val="dk1"/>
                  </a:solidFill>
                  <a:latin typeface="Calibri"/>
                  <a:ea typeface="Calibri"/>
                  <a:cs typeface="Calibri"/>
                  <a:sym typeface="Calibri"/>
                  <a:rtl val="0"/>
                </a:rPr>
                <a:t>where</a:t>
              </a:r>
            </a:p>
            <a:p>
              <a:pPr indent="0" lvl="0" marL="0" marR="0" rtl="0" algn="l">
                <a:lnSpc>
                  <a:spcPct val="100000"/>
                </a:lnSpc>
                <a:spcBef>
                  <a:spcPts val="0"/>
                </a:spcBef>
                <a:spcAft>
                  <a:spcPts val="0"/>
                </a:spcAft>
                <a:buClr>
                  <a:schemeClr val="dk1"/>
                </a:buClr>
                <a:buSzPct val="25000"/>
                <a:buFont typeface="Calibri"/>
                <a:buNone/>
              </a:pPr>
              <a:r>
                <a:rPr b="0" baseline="0" i="1" lang="en-US" sz="1800" u="none" cap="none" strike="noStrike">
                  <a:solidFill>
                    <a:schemeClr val="dk1"/>
                  </a:solidFill>
                  <a:latin typeface="Calibri"/>
                  <a:ea typeface="Calibri"/>
                  <a:cs typeface="Calibri"/>
                  <a:sym typeface="Calibri"/>
                  <a:rtl val="0"/>
                </a:rPr>
                <a:t>F</a:t>
              </a:r>
              <a:r>
                <a:rPr b="0" baseline="-25000" i="1" lang="en-US" sz="1800" u="none" cap="none" strike="noStrike">
                  <a:solidFill>
                    <a:schemeClr val="dk1"/>
                  </a:solidFill>
                  <a:latin typeface="Calibri"/>
                  <a:ea typeface="Calibri"/>
                  <a:cs typeface="Calibri"/>
                  <a:sym typeface="Calibri"/>
                  <a:rtl val="0"/>
                </a:rPr>
                <a:t>d</a:t>
              </a:r>
              <a:r>
                <a:rPr b="0" baseline="0" i="1" lang="en-US" sz="1800" u="none" cap="none" strike="noStrike">
                  <a:solidFill>
                    <a:schemeClr val="dk1"/>
                  </a:solidFill>
                  <a:latin typeface="Calibri"/>
                  <a:ea typeface="Calibri"/>
                  <a:cs typeface="Calibri"/>
                  <a:sym typeface="Calibri"/>
                  <a:rtl val="0"/>
                </a:rPr>
                <a:t> = drag force</a:t>
              </a:r>
            </a:p>
            <a:p>
              <a:pPr indent="0" lvl="0" marL="0" marR="0" rtl="0" algn="l">
                <a:lnSpc>
                  <a:spcPct val="100000"/>
                </a:lnSpc>
                <a:spcBef>
                  <a:spcPts val="0"/>
                </a:spcBef>
                <a:spcAft>
                  <a:spcPts val="0"/>
                </a:spcAft>
                <a:buClr>
                  <a:schemeClr val="dk1"/>
                </a:buClr>
                <a:buSzPct val="25000"/>
                <a:buFont typeface="Calibri"/>
                <a:buNone/>
              </a:pPr>
              <a:r>
                <a:rPr b="0" baseline="0" i="1" lang="en-US" sz="1800" u="none" cap="none" strike="noStrike">
                  <a:solidFill>
                    <a:schemeClr val="dk1"/>
                  </a:solidFill>
                  <a:latin typeface="Calibri"/>
                  <a:ea typeface="Calibri"/>
                  <a:cs typeface="Calibri"/>
                  <a:sym typeface="Calibri"/>
                  <a:rtl val="0"/>
                </a:rPr>
                <a:t>μ = drag coefficient</a:t>
              </a:r>
            </a:p>
            <a:p>
              <a:pPr indent="0" lvl="0" marL="0" marR="0" rtl="0" algn="l">
                <a:lnSpc>
                  <a:spcPct val="100000"/>
                </a:lnSpc>
                <a:spcBef>
                  <a:spcPts val="0"/>
                </a:spcBef>
                <a:spcAft>
                  <a:spcPts val="0"/>
                </a:spcAft>
                <a:buClr>
                  <a:schemeClr val="dk1"/>
                </a:buClr>
                <a:buSzPct val="25000"/>
                <a:buFont typeface="Calibri"/>
                <a:buNone/>
              </a:pPr>
              <a:r>
                <a:rPr b="0" baseline="0" i="1" lang="en-US" sz="1800" u="none" cap="none" strike="noStrike">
                  <a:solidFill>
                    <a:schemeClr val="dk1"/>
                  </a:solidFill>
                  <a:latin typeface="Calibri"/>
                  <a:ea typeface="Calibri"/>
                  <a:cs typeface="Calibri"/>
                  <a:sym typeface="Calibri"/>
                  <a:rtl val="0"/>
                </a:rPr>
                <a:t>ρ = density of fluid</a:t>
              </a:r>
            </a:p>
            <a:p>
              <a:pPr indent="0" lvl="0" marL="0" marR="0" rtl="0" algn="l">
                <a:lnSpc>
                  <a:spcPct val="100000"/>
                </a:lnSpc>
                <a:spcBef>
                  <a:spcPts val="0"/>
                </a:spcBef>
                <a:spcAft>
                  <a:spcPts val="0"/>
                </a:spcAft>
                <a:buClr>
                  <a:schemeClr val="dk1"/>
                </a:buClr>
                <a:buSzPct val="25000"/>
                <a:buFont typeface="Calibri"/>
                <a:buNone/>
              </a:pPr>
              <a:r>
                <a:rPr b="0" baseline="0" i="1" lang="en-US" sz="1800" u="none" cap="none" strike="noStrike">
                  <a:solidFill>
                    <a:schemeClr val="dk1"/>
                  </a:solidFill>
                  <a:latin typeface="Calibri"/>
                  <a:ea typeface="Calibri"/>
                  <a:cs typeface="Calibri"/>
                  <a:sym typeface="Calibri"/>
                  <a:rtl val="0"/>
                </a:rPr>
                <a:t>U = flow velocity</a:t>
              </a:r>
            </a:p>
            <a:p>
              <a:pPr indent="0" lvl="0" marL="0" marR="0" rtl="0" algn="l">
                <a:lnSpc>
                  <a:spcPct val="100000"/>
                </a:lnSpc>
                <a:spcBef>
                  <a:spcPts val="0"/>
                </a:spcBef>
                <a:spcAft>
                  <a:spcPts val="0"/>
                </a:spcAft>
                <a:buClr>
                  <a:schemeClr val="dk1"/>
                </a:buClr>
                <a:buSzPct val="25000"/>
                <a:buFont typeface="Calibri"/>
                <a:buNone/>
              </a:pPr>
              <a:r>
                <a:rPr b="0" baseline="0" i="1" lang="en-US" sz="1800" u="none" cap="none" strike="noStrike">
                  <a:solidFill>
                    <a:schemeClr val="dk1"/>
                  </a:solidFill>
                  <a:latin typeface="Calibri"/>
                  <a:ea typeface="Calibri"/>
                  <a:cs typeface="Calibri"/>
                  <a:sym typeface="Calibri"/>
                  <a:rtl val="0"/>
                </a:rPr>
                <a:t>A = characteristic frontal area of the body</a:t>
              </a:r>
            </a:p>
            <a:p>
              <a:pPr indent="0" lvl="0" marL="0" marR="0" rtl="0" algn="l">
                <a:lnSpc>
                  <a:spcPct val="100000"/>
                </a:lnSpc>
                <a:spcBef>
                  <a:spcPts val="0"/>
                </a:spcBef>
                <a:spcAft>
                  <a:spcPts val="0"/>
                </a:spcAft>
                <a:buClr>
                  <a:srgbClr val="000000"/>
                </a:buClr>
                <a:buFont typeface="Arial"/>
                <a:buNone/>
              </a:pPr>
              <a:r>
                <a:t/>
              </a:r>
              <a:endParaRPr b="0" baseline="0" i="0" sz="1800" u="none" cap="none" strike="noStrike">
                <a:solidFill>
                  <a:schemeClr val="dk1"/>
                </a:solidFill>
                <a:latin typeface="Calibri"/>
                <a:ea typeface="Calibri"/>
                <a:cs typeface="Calibri"/>
                <a:sym typeface="Calibri"/>
                <a:rtl val="0"/>
              </a:endParaRPr>
            </a:p>
          </p:txBody>
        </p:sp>
        <p:pic>
          <p:nvPicPr>
            <p:cNvPr id="160" name="Shape 160"/>
            <p:cNvPicPr preferRelativeResize="0"/>
            <p:nvPr/>
          </p:nvPicPr>
          <p:blipFill rotWithShape="1">
            <a:blip r:embed="rId3">
              <a:alphaModFix/>
            </a:blip>
            <a:srcRect b="0" l="0" r="0" t="0"/>
            <a:stretch/>
          </p:blipFill>
          <p:spPr>
            <a:xfrm>
              <a:off x="5181600" y="4114800"/>
              <a:ext cx="3762373" cy="1883129"/>
            </a:xfrm>
            <a:prstGeom prst="rect">
              <a:avLst/>
            </a:prstGeom>
            <a:noFill/>
            <a:ln>
              <a:noFill/>
            </a:ln>
          </p:spPr>
        </p:pic>
      </p:grpSp>
      <p:pic>
        <p:nvPicPr>
          <p:cNvPr id="161" name="Shape 161"/>
          <p:cNvPicPr preferRelativeResize="0"/>
          <p:nvPr/>
        </p:nvPicPr>
        <p:blipFill rotWithShape="1">
          <a:blip r:embed="rId4">
            <a:alphaModFix/>
          </a:blip>
          <a:srcRect b="0" l="0" r="0" t="0"/>
          <a:stretch/>
        </p:blipFill>
        <p:spPr>
          <a:xfrm>
            <a:off x="942975" y="3810000"/>
            <a:ext cx="2981325" cy="1549015"/>
          </a:xfrm>
          <a:prstGeom prst="rect">
            <a:avLst/>
          </a:prstGeom>
          <a:noFill/>
          <a:ln>
            <a:noFill/>
          </a:ln>
        </p:spPr>
      </p:pic>
      <p:graphicFrame>
        <p:nvGraphicFramePr>
          <p:cNvPr id="162" name="Shape 162"/>
          <p:cNvGraphicFramePr/>
          <p:nvPr/>
        </p:nvGraphicFramePr>
        <p:xfrm>
          <a:off x="4448175" y="3810000"/>
          <a:ext cx="3000000" cy="3000000"/>
        </p:xfrm>
        <a:graphic>
          <a:graphicData uri="http://schemas.openxmlformats.org/drawingml/2006/table">
            <a:tbl>
              <a:tblPr>
                <a:noFill/>
                <a:tableStyleId>{169748EF-4C05-4624-9B26-0F5F194A3497}</a:tableStyleId>
              </a:tblPr>
              <a:tblGrid>
                <a:gridCol w="1449075"/>
                <a:gridCol w="1433825"/>
              </a:tblGrid>
              <a:tr h="322900">
                <a:tc gridSpan="2">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2000" u="none" cap="none" strike="noStrike">
                          <a:solidFill>
                            <a:srgbClr val="000000"/>
                          </a:solidFill>
                          <a:latin typeface="Calibri"/>
                          <a:ea typeface="Calibri"/>
                          <a:cs typeface="Calibri"/>
                          <a:sym typeface="Calibri"/>
                          <a:rtl val="0"/>
                        </a:rPr>
                        <a:t>Single Cabin Results</a:t>
                      </a:r>
                    </a:p>
                  </a:txBody>
                  <a:tcPr marT="6350" marB="0" marR="6350" marL="6350" anchor="b">
                    <a:lnL cap="flat" cmpd="sng" w="12700">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hMerge="1"/>
              </a:tr>
              <a:tr h="312125">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2000" u="none" cap="none" strike="noStrike">
                          <a:solidFill>
                            <a:srgbClr val="000000"/>
                          </a:solidFill>
                          <a:latin typeface="Calibri"/>
                          <a:ea typeface="Calibri"/>
                          <a:cs typeface="Calibri"/>
                          <a:sym typeface="Calibri"/>
                          <a:rtl val="0"/>
                        </a:rPr>
                        <a:t>V [mph]</a:t>
                      </a:r>
                    </a:p>
                  </a:txBody>
                  <a:tcPr marT="6350" marB="0" marR="6350" marL="6350" anchor="b">
                    <a:lnL cap="flat" cmpd="sng" w="12700">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2000" u="none" cap="none" strike="noStrike">
                          <a:solidFill>
                            <a:srgbClr val="000000"/>
                          </a:solidFill>
                          <a:latin typeface="Calibri"/>
                          <a:ea typeface="Calibri"/>
                          <a:cs typeface="Calibri"/>
                          <a:sym typeface="Calibri"/>
                          <a:rtl val="0"/>
                        </a:rPr>
                        <a:t>Fd [N]</a:t>
                      </a:r>
                    </a:p>
                  </a:txBody>
                  <a:tcPr marT="6350" marB="0" marR="6350" marL="6350" anchor="b">
                    <a:lnL cap="flat" cmpd="sng" w="9525">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12700">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289050">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2000" u="none" cap="none" strike="noStrike">
                          <a:solidFill>
                            <a:srgbClr val="000000"/>
                          </a:solidFill>
                          <a:latin typeface="Calibri"/>
                          <a:ea typeface="Calibri"/>
                          <a:cs typeface="Calibri"/>
                          <a:sym typeface="Calibri"/>
                          <a:rtl val="0"/>
                        </a:rPr>
                        <a:t>5</a:t>
                      </a:r>
                    </a:p>
                  </a:txBody>
                  <a:tcPr marT="6350" marB="0" marR="6350" marL="6350" anchor="b">
                    <a:lnL cap="flat" cmpd="sng" w="12700">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aseline="0" lang="en-US" sz="2000" u="none" cap="none" strike="noStrike">
                          <a:latin typeface="Calibri"/>
                          <a:ea typeface="Calibri"/>
                          <a:cs typeface="Calibri"/>
                          <a:sym typeface="Calibri"/>
                          <a:rtl val="0"/>
                        </a:rPr>
                        <a:t>2.5</a:t>
                      </a:r>
                    </a:p>
                  </a:txBody>
                  <a:tcPr marT="6350" marB="0" marR="6350" marL="6350" anchor="b">
                    <a:lnL cap="flat" cmpd="sng" w="9525">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312125">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2000" u="none" cap="none" strike="noStrike">
                          <a:solidFill>
                            <a:srgbClr val="000000"/>
                          </a:solidFill>
                          <a:latin typeface="Calibri"/>
                          <a:ea typeface="Calibri"/>
                          <a:cs typeface="Calibri"/>
                          <a:sym typeface="Calibri"/>
                          <a:rtl val="0"/>
                        </a:rPr>
                        <a:t>10</a:t>
                      </a:r>
                    </a:p>
                  </a:txBody>
                  <a:tcPr marT="6350" marB="0" marR="6350" marL="6350" anchor="b">
                    <a:lnL cap="flat" cmpd="sng" w="12700">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aseline="0" lang="en-US" sz="2000" u="none" cap="none" strike="noStrike">
                          <a:latin typeface="Calibri"/>
                          <a:ea typeface="Calibri"/>
                          <a:cs typeface="Calibri"/>
                          <a:sym typeface="Calibri"/>
                          <a:rtl val="0"/>
                        </a:rPr>
                        <a:t>9.9</a:t>
                      </a:r>
                    </a:p>
                  </a:txBody>
                  <a:tcPr marT="6350" marB="0" marR="6350" marL="6350" anchor="b">
                    <a:lnL cap="flat" cmpd="sng" w="9525">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312125">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2000" u="none" cap="none" strike="noStrike">
                          <a:solidFill>
                            <a:srgbClr val="000000"/>
                          </a:solidFill>
                          <a:latin typeface="Calibri"/>
                          <a:ea typeface="Calibri"/>
                          <a:cs typeface="Calibri"/>
                          <a:sym typeface="Calibri"/>
                          <a:rtl val="0"/>
                        </a:rPr>
                        <a:t>20</a:t>
                      </a:r>
                    </a:p>
                  </a:txBody>
                  <a:tcPr marT="6350" marB="0" marR="6350" marL="6350" anchor="b">
                    <a:lnL cap="flat" cmpd="sng" w="12700">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aseline="0" lang="en-US" sz="2000" u="none" cap="none" strike="noStrike">
                          <a:latin typeface="Calibri"/>
                          <a:ea typeface="Calibri"/>
                          <a:cs typeface="Calibri"/>
                          <a:sym typeface="Calibri"/>
                          <a:rtl val="0"/>
                        </a:rPr>
                        <a:t>40</a:t>
                      </a:r>
                    </a:p>
                  </a:txBody>
                  <a:tcPr marT="6350" marB="0" marR="6350" marL="6350" anchor="b">
                    <a:lnL cap="flat" cmpd="sng" w="9525">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312125">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2000" u="none" cap="none" strike="noStrike">
                          <a:solidFill>
                            <a:srgbClr val="000000"/>
                          </a:solidFill>
                          <a:latin typeface="Calibri"/>
                          <a:ea typeface="Calibri"/>
                          <a:cs typeface="Calibri"/>
                          <a:sym typeface="Calibri"/>
                          <a:rtl val="0"/>
                        </a:rPr>
                        <a:t>30</a:t>
                      </a:r>
                    </a:p>
                  </a:txBody>
                  <a:tcPr marT="6350" marB="0" marR="6350" marL="6350" anchor="b">
                    <a:lnL cap="flat" cmpd="sng" w="12700">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aseline="0" lang="en-US" sz="2000" u="none" cap="none" strike="noStrike">
                          <a:latin typeface="Calibri"/>
                          <a:ea typeface="Calibri"/>
                          <a:cs typeface="Calibri"/>
                          <a:sym typeface="Calibri"/>
                          <a:rtl val="0"/>
                        </a:rPr>
                        <a:t>89</a:t>
                      </a:r>
                    </a:p>
                  </a:txBody>
                  <a:tcPr marT="6350" marB="0" marR="6350" marL="6350" anchor="b">
                    <a:lnL cap="flat" cmpd="sng" w="9525">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312125">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2000" u="none" cap="none" strike="noStrike">
                          <a:solidFill>
                            <a:srgbClr val="000000"/>
                          </a:solidFill>
                          <a:latin typeface="Calibri"/>
                          <a:ea typeface="Calibri"/>
                          <a:cs typeface="Calibri"/>
                          <a:sym typeface="Calibri"/>
                          <a:rtl val="0"/>
                        </a:rPr>
                        <a:t>40</a:t>
                      </a:r>
                    </a:p>
                  </a:txBody>
                  <a:tcPr marT="6350" marB="0" marR="6350" marL="6350" anchor="b">
                    <a:lnL cap="flat" cmpd="sng" w="12700">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aseline="0" lang="en-US" sz="2000" u="none" cap="none" strike="noStrike">
                          <a:latin typeface="Calibri"/>
                          <a:ea typeface="Calibri"/>
                          <a:cs typeface="Calibri"/>
                          <a:sym typeface="Calibri"/>
                          <a:rtl val="0"/>
                        </a:rPr>
                        <a:t>159</a:t>
                      </a:r>
                    </a:p>
                  </a:txBody>
                  <a:tcPr marT="6350" marB="0" marR="6350" marL="6350" anchor="b">
                    <a:lnL cap="flat" cmpd="sng" w="9525">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322900">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2000" u="none" cap="none" strike="noStrike">
                          <a:solidFill>
                            <a:srgbClr val="000000"/>
                          </a:solidFill>
                          <a:latin typeface="Calibri"/>
                          <a:ea typeface="Calibri"/>
                          <a:cs typeface="Calibri"/>
                          <a:sym typeface="Calibri"/>
                          <a:rtl val="0"/>
                        </a:rPr>
                        <a:t>50</a:t>
                      </a:r>
                    </a:p>
                  </a:txBody>
                  <a:tcPr marT="6350" marB="0" marR="6350" marL="6350" anchor="b">
                    <a:lnL cap="flat" cmpd="sng" w="12700">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aseline="0" lang="en-US" sz="2000" u="none" cap="none" strike="noStrike">
                          <a:latin typeface="Calibri"/>
                          <a:ea typeface="Calibri"/>
                          <a:cs typeface="Calibri"/>
                          <a:sym typeface="Calibri"/>
                          <a:rtl val="0"/>
                        </a:rPr>
                        <a:t>248</a:t>
                      </a:r>
                    </a:p>
                  </a:txBody>
                  <a:tcPr marT="6350" marB="0" marR="6350" marL="6350" anchor="b">
                    <a:lnL cap="flat" cmpd="sng" w="9525">
                      <a:solidFill>
                        <a:srgbClr val="000000"/>
                      </a:solidFill>
                      <a:prstDash val="solid"/>
                      <a:round/>
                      <a:headEnd len="med" w="med" type="none"/>
                      <a:tailEnd len="med" w="med" type="none"/>
                    </a:lnL>
                    <a:lnR cap="flat" cmpd="sng" w="12700">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12700">
                      <a:solidFill>
                        <a:srgbClr val="000000"/>
                      </a:solidFill>
                      <a:prstDash val="solid"/>
                      <a:round/>
                      <a:headEnd len="med" w="med" type="none"/>
                      <a:tailEnd len="med" w="med" type="none"/>
                    </a:lnB>
                  </a:tcPr>
                </a:tc>
              </a:tr>
            </a:tbl>
          </a:graphicData>
        </a:graphic>
      </p:graphicFrame>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6" name="Shape 166"/>
        <p:cNvGrpSpPr/>
        <p:nvPr/>
      </p:nvGrpSpPr>
      <p:grpSpPr>
        <a:xfrm>
          <a:off x="0" y="0"/>
          <a:ext cx="0" cy="0"/>
          <a:chOff x="0" y="0"/>
          <a:chExt cx="0" cy="0"/>
        </a:xfrm>
      </p:grpSpPr>
      <p:sp>
        <p:nvSpPr>
          <p:cNvPr id="167" name="Shape 167"/>
          <p:cNvSpPr txBox="1"/>
          <p:nvPr>
            <p:ph type="title"/>
          </p:nvPr>
        </p:nvSpPr>
        <p:spPr>
          <a:xfrm>
            <a:off x="457200" y="274637"/>
            <a:ext cx="8229600" cy="7921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tl val="0"/>
              </a:rPr>
              <a:t>System Solar Panel Requirements</a:t>
            </a:r>
          </a:p>
        </p:txBody>
      </p:sp>
      <p:sp>
        <p:nvSpPr>
          <p:cNvPr id="168" name="Shape 168"/>
          <p:cNvSpPr txBox="1"/>
          <p:nvPr/>
        </p:nvSpPr>
        <p:spPr>
          <a:xfrm>
            <a:off x="381000" y="4038600"/>
            <a:ext cx="8381999" cy="203132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1800" u="none" cap="none" strike="noStrike">
                <a:solidFill>
                  <a:schemeClr val="dk1"/>
                </a:solidFill>
                <a:latin typeface="Calibri"/>
                <a:ea typeface="Calibri"/>
                <a:cs typeface="Calibri"/>
                <a:sym typeface="Calibri"/>
                <a:rtl val="0"/>
              </a:rPr>
              <a:t>The number of solar panels required to move the cabin was calculated using the following three step process:</a:t>
            </a:r>
          </a:p>
          <a:p>
            <a:pPr indent="0" lvl="0" marL="0" marR="0" rtl="0" algn="l">
              <a:lnSpc>
                <a:spcPct val="100000"/>
              </a:lnSpc>
              <a:spcBef>
                <a:spcPts val="0"/>
              </a:spcBef>
              <a:spcAft>
                <a:spcPts val="0"/>
              </a:spcAft>
              <a:buClr>
                <a:srgbClr val="000000"/>
              </a:buClr>
              <a:buFont typeface="Arial"/>
              <a:buNone/>
            </a:pPr>
            <a:r>
              <a:t/>
            </a:r>
            <a:endParaRPr b="0" baseline="0" i="0" sz="1800" u="none" cap="none" strike="noStrike">
              <a:solidFill>
                <a:schemeClr val="dk1"/>
              </a:solidFill>
              <a:latin typeface="Calibri"/>
              <a:ea typeface="Calibri"/>
              <a:cs typeface="Calibri"/>
              <a:sym typeface="Calibri"/>
              <a:rtl val="0"/>
            </a:endParaRPr>
          </a:p>
          <a:p>
            <a:pPr indent="-342900" lvl="0" marL="342900" marR="0" rtl="0" algn="l">
              <a:lnSpc>
                <a:spcPct val="100000"/>
              </a:lnSpc>
              <a:spcBef>
                <a:spcPts val="0"/>
              </a:spcBef>
              <a:spcAft>
                <a:spcPts val="0"/>
              </a:spcAft>
              <a:buClr>
                <a:schemeClr val="dk1"/>
              </a:buClr>
              <a:buSzPct val="100000"/>
              <a:buFont typeface="Calibri"/>
              <a:buAutoNum type="arabicPeriod"/>
            </a:pPr>
            <a:r>
              <a:rPr b="0" baseline="0" i="0" lang="en-US" sz="1800" u="none" cap="none" strike="noStrike">
                <a:solidFill>
                  <a:schemeClr val="dk1"/>
                </a:solidFill>
                <a:latin typeface="Calibri"/>
                <a:ea typeface="Calibri"/>
                <a:cs typeface="Calibri"/>
                <a:sym typeface="Calibri"/>
                <a:rtl val="0"/>
              </a:rPr>
              <a:t>Calculate the time required to move the cabin 1 km at the given velocity</a:t>
            </a:r>
          </a:p>
          <a:p>
            <a:pPr indent="-342900" lvl="0" marL="342900" marR="0" rtl="0" algn="l">
              <a:lnSpc>
                <a:spcPct val="100000"/>
              </a:lnSpc>
              <a:spcBef>
                <a:spcPts val="0"/>
              </a:spcBef>
              <a:spcAft>
                <a:spcPts val="0"/>
              </a:spcAft>
              <a:buClr>
                <a:schemeClr val="dk1"/>
              </a:buClr>
              <a:buSzPct val="100000"/>
              <a:buFont typeface="Calibri"/>
              <a:buAutoNum type="arabicPeriod"/>
            </a:pPr>
            <a:r>
              <a:rPr b="0" baseline="0" i="0" lang="en-US" sz="1800" u="none" cap="none" strike="noStrike">
                <a:solidFill>
                  <a:schemeClr val="dk1"/>
                </a:solidFill>
                <a:latin typeface="Calibri"/>
                <a:ea typeface="Calibri"/>
                <a:cs typeface="Calibri"/>
                <a:sym typeface="Calibri"/>
                <a:rtl val="0"/>
              </a:rPr>
              <a:t>Calculate the amount of energy produced by a single panel in that amount of time</a:t>
            </a:r>
          </a:p>
          <a:p>
            <a:pPr indent="-342900" lvl="0" marL="342900" marR="0" rtl="0" algn="l">
              <a:lnSpc>
                <a:spcPct val="100000"/>
              </a:lnSpc>
              <a:spcBef>
                <a:spcPts val="0"/>
              </a:spcBef>
              <a:spcAft>
                <a:spcPts val="0"/>
              </a:spcAft>
              <a:buClr>
                <a:schemeClr val="dk1"/>
              </a:buClr>
              <a:buSzPct val="100000"/>
              <a:buFont typeface="Calibri"/>
              <a:buAutoNum type="arabicPeriod"/>
            </a:pPr>
            <a:r>
              <a:rPr b="0" baseline="0" i="0" lang="en-US" sz="1800" u="none" cap="none" strike="noStrike">
                <a:solidFill>
                  <a:schemeClr val="dk1"/>
                </a:solidFill>
                <a:latin typeface="Calibri"/>
                <a:ea typeface="Calibri"/>
                <a:cs typeface="Calibri"/>
                <a:sym typeface="Calibri"/>
                <a:rtl val="0"/>
              </a:rPr>
              <a:t>Using the amount of energy required, the time available and the amount of energy produced by a single panel, calculate the number of panels required</a:t>
            </a:r>
          </a:p>
        </p:txBody>
      </p:sp>
      <p:graphicFrame>
        <p:nvGraphicFramePr>
          <p:cNvPr id="169" name="Shape 169"/>
          <p:cNvGraphicFramePr/>
          <p:nvPr/>
        </p:nvGraphicFramePr>
        <p:xfrm>
          <a:off x="76201" y="1295400"/>
          <a:ext cx="3000000" cy="3000000"/>
        </p:xfrm>
        <a:graphic>
          <a:graphicData uri="http://schemas.openxmlformats.org/drawingml/2006/table">
            <a:tbl>
              <a:tblPr>
                <a:noFill/>
                <a:tableStyleId>{454C495D-59CB-4D52-8FD2-D4D78CE357F5}</a:tableStyleId>
              </a:tblPr>
              <a:tblGrid>
                <a:gridCol w="788725"/>
                <a:gridCol w="1577475"/>
                <a:gridCol w="1892975"/>
                <a:gridCol w="1394350"/>
                <a:gridCol w="1445125"/>
                <a:gridCol w="1892975"/>
              </a:tblGrid>
              <a:tr h="368300">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1600" u="none" cap="none" strike="noStrike">
                          <a:solidFill>
                            <a:srgbClr val="000000"/>
                          </a:solidFill>
                          <a:latin typeface="Calibri"/>
                          <a:ea typeface="Calibri"/>
                          <a:cs typeface="Calibri"/>
                          <a:sym typeface="Calibri"/>
                          <a:rtl val="0"/>
                        </a:rPr>
                        <a:t>V [mph]</a:t>
                      </a:r>
                    </a:p>
                  </a:txBody>
                  <a:tcPr marT="6350" marB="0" marR="6350" marL="6350" anchor="ctr">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600" u="none" cap="none" strike="noStrike">
                          <a:solidFill>
                            <a:srgbClr val="000000"/>
                          </a:solidFill>
                          <a:latin typeface="Arial"/>
                          <a:ea typeface="Arial"/>
                          <a:cs typeface="Arial"/>
                          <a:sym typeface="Arial"/>
                          <a:rtl val="0"/>
                        </a:rPr>
                        <a:t>Time to move 1km (s)</a:t>
                      </a:r>
                    </a:p>
                  </a:txBody>
                  <a:tcPr marT="6350" marB="0" marR="6350" marL="6350" anchor="ctr">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600" u="none" cap="none" strike="noStrike">
                          <a:solidFill>
                            <a:srgbClr val="000000"/>
                          </a:solidFill>
                          <a:latin typeface="Arial"/>
                          <a:ea typeface="Arial"/>
                          <a:cs typeface="Arial"/>
                          <a:sym typeface="Arial"/>
                          <a:rtl val="0"/>
                        </a:rPr>
                        <a:t>Energy Produced per Panel (J)</a:t>
                      </a:r>
                    </a:p>
                  </a:txBody>
                  <a:tcPr marT="6350" marB="0" marR="6350" marL="6350" anchor="ctr">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600" u="none" cap="none" strike="noStrike">
                          <a:solidFill>
                            <a:srgbClr val="000000"/>
                          </a:solidFill>
                          <a:latin typeface="Arial"/>
                          <a:ea typeface="Arial"/>
                          <a:cs typeface="Arial"/>
                          <a:sym typeface="Arial"/>
                          <a:rtl val="0"/>
                        </a:rPr>
                        <a:t>Total Energy Required (J)</a:t>
                      </a:r>
                    </a:p>
                  </a:txBody>
                  <a:tcPr marT="6350" marB="0" marR="6350" marL="6350" anchor="ctr">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600" u="none" cap="none" strike="noStrike">
                          <a:solidFill>
                            <a:srgbClr val="000000"/>
                          </a:solidFill>
                          <a:latin typeface="Arial"/>
                          <a:ea typeface="Arial"/>
                          <a:cs typeface="Arial"/>
                          <a:sym typeface="Arial"/>
                          <a:rtl val="0"/>
                        </a:rPr>
                        <a:t>Total Power Required (W)</a:t>
                      </a:r>
                    </a:p>
                  </a:txBody>
                  <a:tcPr marT="6350" marB="0" marR="6350" marL="6350" anchor="ctr">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600" u="none" cap="none" strike="noStrike">
                          <a:solidFill>
                            <a:srgbClr val="000000"/>
                          </a:solidFill>
                          <a:rtl val="0"/>
                        </a:rPr>
                        <a:t># of panels needed per km to operate 5.5 hrs per day</a:t>
                      </a:r>
                    </a:p>
                  </a:txBody>
                  <a:tcPr marT="6350" marB="0" marR="6350" marL="6350" anchor="ctr">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184150">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1800" u="none" cap="none" strike="noStrike">
                          <a:solidFill>
                            <a:srgbClr val="000000"/>
                          </a:solidFill>
                          <a:latin typeface="Calibri"/>
                          <a:ea typeface="Calibri"/>
                          <a:cs typeface="Calibri"/>
                          <a:sym typeface="Calibri"/>
                          <a:rtl val="0"/>
                        </a:rPr>
                        <a:t>5</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447</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152021</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149242</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334</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1800" u="none" cap="none" strike="noStrike">
                          <a:solidFill>
                            <a:srgbClr val="000000"/>
                          </a:solidFill>
                          <a:latin typeface="Calibri"/>
                          <a:ea typeface="Calibri"/>
                          <a:cs typeface="Calibri"/>
                          <a:sym typeface="Calibri"/>
                          <a:rtl val="0"/>
                        </a:rPr>
                        <a:t>1</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184150">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1800" u="none" cap="none" strike="noStrike">
                          <a:solidFill>
                            <a:srgbClr val="000000"/>
                          </a:solidFill>
                          <a:latin typeface="Calibri"/>
                          <a:ea typeface="Calibri"/>
                          <a:cs typeface="Calibri"/>
                          <a:sym typeface="Calibri"/>
                          <a:rtl val="0"/>
                        </a:rPr>
                        <a:t>10</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224</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76010</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156679</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701</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1800" u="none" cap="none" strike="noStrike">
                          <a:solidFill>
                            <a:srgbClr val="000000"/>
                          </a:solidFill>
                          <a:latin typeface="Calibri"/>
                          <a:ea typeface="Calibri"/>
                          <a:cs typeface="Calibri"/>
                          <a:sym typeface="Calibri"/>
                          <a:rtl val="0"/>
                        </a:rPr>
                        <a:t>3</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184150">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1800" u="none" cap="none" strike="noStrike">
                          <a:solidFill>
                            <a:srgbClr val="000000"/>
                          </a:solidFill>
                          <a:latin typeface="Calibri"/>
                          <a:ea typeface="Calibri"/>
                          <a:cs typeface="Calibri"/>
                          <a:sym typeface="Calibri"/>
                          <a:rtl val="0"/>
                        </a:rPr>
                        <a:t>20</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112</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38005</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186423</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1668</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1800" u="none" cap="none" strike="noStrike">
                          <a:solidFill>
                            <a:srgbClr val="000000"/>
                          </a:solidFill>
                          <a:latin typeface="Calibri"/>
                          <a:ea typeface="Calibri"/>
                          <a:cs typeface="Calibri"/>
                          <a:sym typeface="Calibri"/>
                          <a:rtl val="0"/>
                        </a:rPr>
                        <a:t>5</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184150">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1800" u="none" cap="none" strike="noStrike">
                          <a:solidFill>
                            <a:srgbClr val="000000"/>
                          </a:solidFill>
                          <a:latin typeface="Calibri"/>
                          <a:ea typeface="Calibri"/>
                          <a:cs typeface="Calibri"/>
                          <a:sym typeface="Calibri"/>
                          <a:rtl val="0"/>
                        </a:rPr>
                        <a:t>30</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75</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25337</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235997</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3167</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1800" u="none" cap="none" strike="noStrike">
                          <a:solidFill>
                            <a:srgbClr val="000000"/>
                          </a:solidFill>
                          <a:latin typeface="Calibri"/>
                          <a:ea typeface="Calibri"/>
                          <a:cs typeface="Calibri"/>
                          <a:sym typeface="Calibri"/>
                          <a:rtl val="0"/>
                        </a:rPr>
                        <a:t>10</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184150">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1800" u="none" cap="none" strike="noStrike">
                          <a:solidFill>
                            <a:srgbClr val="000000"/>
                          </a:solidFill>
                          <a:latin typeface="Calibri"/>
                          <a:ea typeface="Calibri"/>
                          <a:cs typeface="Calibri"/>
                          <a:sym typeface="Calibri"/>
                          <a:rtl val="0"/>
                        </a:rPr>
                        <a:t>40</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56</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19003</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305401</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5464</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1800" u="none" cap="none" strike="noStrike">
                          <a:solidFill>
                            <a:srgbClr val="000000"/>
                          </a:solidFill>
                          <a:latin typeface="Calibri"/>
                          <a:ea typeface="Calibri"/>
                          <a:cs typeface="Calibri"/>
                          <a:sym typeface="Calibri"/>
                          <a:rtl val="0"/>
                        </a:rPr>
                        <a:t>17</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184150">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1800" u="none" cap="none" strike="noStrike">
                          <a:solidFill>
                            <a:srgbClr val="000000"/>
                          </a:solidFill>
                          <a:latin typeface="Calibri"/>
                          <a:ea typeface="Calibri"/>
                          <a:cs typeface="Calibri"/>
                          <a:sym typeface="Calibri"/>
                          <a:rtl val="0"/>
                        </a:rPr>
                        <a:t>50</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45</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15202</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394634</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8826</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SzPct val="25000"/>
                        <a:buFont typeface="Calibri"/>
                        <a:buNone/>
                      </a:pPr>
                      <a:r>
                        <a:rPr b="0" baseline="0" i="0" lang="en-US" sz="1800" u="none" cap="none" strike="noStrike">
                          <a:solidFill>
                            <a:srgbClr val="000000"/>
                          </a:solidFill>
                          <a:latin typeface="Calibri"/>
                          <a:ea typeface="Calibri"/>
                          <a:cs typeface="Calibri"/>
                          <a:sym typeface="Calibri"/>
                          <a:rtl val="0"/>
                        </a:rPr>
                        <a:t>26</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bl>
          </a:graphicData>
        </a:graphic>
      </p:graphicFrame>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3" name="Shape 173"/>
        <p:cNvGrpSpPr/>
        <p:nvPr/>
      </p:nvGrpSpPr>
      <p:grpSpPr>
        <a:xfrm>
          <a:off x="0" y="0"/>
          <a:ext cx="0" cy="0"/>
          <a:chOff x="0" y="0"/>
          <a:chExt cx="0" cy="0"/>
        </a:xfrm>
      </p:grpSpPr>
      <p:sp>
        <p:nvSpPr>
          <p:cNvPr id="174" name="Shape 174"/>
          <p:cNvSpPr txBox="1"/>
          <p:nvPr>
            <p:ph type="title"/>
          </p:nvPr>
        </p:nvSpPr>
        <p:spPr>
          <a:xfrm>
            <a:off x="76200" y="228600"/>
            <a:ext cx="8991600" cy="838199"/>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tl val="0"/>
              </a:rPr>
              <a:t>Vehicle Energy Requirements – Acceleration Force</a:t>
            </a:r>
          </a:p>
        </p:txBody>
      </p:sp>
      <p:graphicFrame>
        <p:nvGraphicFramePr>
          <p:cNvPr id="175" name="Shape 175"/>
          <p:cNvGraphicFramePr/>
          <p:nvPr/>
        </p:nvGraphicFramePr>
        <p:xfrm>
          <a:off x="685800" y="1371600"/>
          <a:ext cx="3000000" cy="3000000"/>
        </p:xfrm>
        <a:graphic>
          <a:graphicData uri="http://schemas.openxmlformats.org/drawingml/2006/table">
            <a:tbl>
              <a:tblPr>
                <a:noFill/>
                <a:tableStyleId>{5E94719D-0799-4420-898B-20235331CD98}</a:tableStyleId>
              </a:tblPr>
              <a:tblGrid>
                <a:gridCol w="1182125"/>
                <a:gridCol w="1285550"/>
                <a:gridCol w="3763650"/>
                <a:gridCol w="1541075"/>
              </a:tblGrid>
              <a:tr h="158750">
                <a:tc gridSpan="3">
                  <a:txBody>
                    <a:bodyPr>
                      <a:noAutofit/>
                    </a:bodyPr>
                    <a:lstStyle/>
                    <a:p>
                      <a:pPr indent="0" lvl="0" marL="0" marR="0" rtl="0" algn="l">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acceleration (m/s2)</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hMerge="1"/>
                <a:tc hMerge="1"/>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4.905</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158750">
                <a:tc>
                  <a:txBody>
                    <a:bodyPr>
                      <a:noAutofit/>
                    </a:bodyPr>
                    <a:lstStyle/>
                    <a:p>
                      <a:pPr indent="0" lvl="0" marL="0" marR="0" rtl="0" algn="l">
                        <a:lnSpc>
                          <a:spcPct val="100000"/>
                        </a:lnSpc>
                        <a:spcBef>
                          <a:spcPts val="0"/>
                        </a:spcBef>
                        <a:spcAft>
                          <a:spcPts val="0"/>
                        </a:spcAft>
                        <a:buClr>
                          <a:srgbClr val="000000"/>
                        </a:buClr>
                        <a:buFont typeface="Arial"/>
                        <a:buNone/>
                      </a:pPr>
                      <a:r>
                        <a:t/>
                      </a:r>
                      <a:endParaRPr b="0" baseline="0" i="0" sz="1800" u="none" cap="none" strike="noStrike">
                        <a:solidFill>
                          <a:srgbClr val="000000"/>
                        </a:solidFill>
                        <a:latin typeface="Arial"/>
                        <a:ea typeface="Arial"/>
                        <a:cs typeface="Arial"/>
                        <a:sym typeface="Arial"/>
                        <a:rtl val="0"/>
                      </a:endParaRPr>
                    </a:p>
                  </a:txBody>
                  <a:tcPr marT="6350" marB="0" marR="6350" marL="6350" anchor="b">
                    <a:lnL cap="flat" cmpd="sng" w="9525">
                      <a:solidFill>
                        <a:srgbClr val="000000">
                          <a:alpha val="0"/>
                        </a:srgbClr>
                      </a:solidFill>
                      <a:prstDash val="solid"/>
                      <a:round/>
                      <a:headEnd len="med" w="med" type="none"/>
                      <a:tailEnd len="med" w="med" type="none"/>
                    </a:lnL>
                    <a:lnR cap="flat" cmpd="sng" w="9525">
                      <a:solidFill>
                        <a:srgbClr val="000000">
                          <a:alpha val="0"/>
                        </a:srgbClr>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l">
                        <a:lnSpc>
                          <a:spcPct val="100000"/>
                        </a:lnSpc>
                        <a:spcBef>
                          <a:spcPts val="0"/>
                        </a:spcBef>
                        <a:spcAft>
                          <a:spcPts val="0"/>
                        </a:spcAft>
                        <a:buClr>
                          <a:srgbClr val="000000"/>
                        </a:buClr>
                        <a:buFont typeface="Arial"/>
                        <a:buNone/>
                      </a:pPr>
                      <a:r>
                        <a:t/>
                      </a:r>
                      <a:endParaRPr b="0" baseline="0" i="0" sz="1800" u="none" cap="none" strike="noStrike">
                        <a:solidFill>
                          <a:srgbClr val="000000"/>
                        </a:solidFill>
                        <a:latin typeface="Arial"/>
                        <a:ea typeface="Arial"/>
                        <a:cs typeface="Arial"/>
                        <a:sym typeface="Arial"/>
                        <a:rtl val="0"/>
                      </a:endParaRPr>
                    </a:p>
                  </a:txBody>
                  <a:tcPr marT="6350" marB="0" marR="6350" marL="6350" anchor="b">
                    <a:lnL cap="flat" cmpd="sng" w="9525">
                      <a:solidFill>
                        <a:srgbClr val="000000">
                          <a:alpha val="0"/>
                        </a:srgbClr>
                      </a:solidFill>
                      <a:prstDash val="solid"/>
                      <a:round/>
                      <a:headEnd len="med" w="med" type="none"/>
                      <a:tailEnd len="med" w="med" type="none"/>
                    </a:lnL>
                    <a:lnR cap="flat" cmpd="sng" w="9525">
                      <a:solidFill>
                        <a:srgbClr val="000000">
                          <a:alpha val="0"/>
                        </a:srgbClr>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l">
                        <a:lnSpc>
                          <a:spcPct val="100000"/>
                        </a:lnSpc>
                        <a:spcBef>
                          <a:spcPts val="0"/>
                        </a:spcBef>
                        <a:spcAft>
                          <a:spcPts val="0"/>
                        </a:spcAft>
                        <a:buClr>
                          <a:srgbClr val="000000"/>
                        </a:buClr>
                        <a:buFont typeface="Arial"/>
                        <a:buNone/>
                      </a:pPr>
                      <a:r>
                        <a:t/>
                      </a:r>
                      <a:endParaRPr b="0" baseline="0" i="0" sz="1800" u="none" cap="none" strike="noStrike">
                        <a:solidFill>
                          <a:srgbClr val="000000"/>
                        </a:solidFill>
                        <a:latin typeface="Arial"/>
                        <a:ea typeface="Arial"/>
                        <a:cs typeface="Arial"/>
                        <a:sym typeface="Arial"/>
                        <a:rtl val="0"/>
                      </a:endParaRPr>
                    </a:p>
                  </a:txBody>
                  <a:tcPr marT="6350" marB="0" marR="6350" marL="6350" anchor="b">
                    <a:lnL cap="flat" cmpd="sng" w="9525">
                      <a:solidFill>
                        <a:srgbClr val="000000">
                          <a:alpha val="0"/>
                        </a:srgbClr>
                      </a:solidFill>
                      <a:prstDash val="solid"/>
                      <a:round/>
                      <a:headEnd len="med" w="med" type="none"/>
                      <a:tailEnd len="med" w="med" type="none"/>
                    </a:lnL>
                    <a:lnR cap="flat" cmpd="sng" w="9525">
                      <a:solidFill>
                        <a:srgbClr val="000000">
                          <a:alpha val="0"/>
                        </a:srgbClr>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Font typeface="Arial"/>
                        <a:buNone/>
                      </a:pPr>
                      <a:r>
                        <a:t/>
                      </a:r>
                      <a:endParaRPr b="0" baseline="0" i="0" sz="1800" u="none" cap="none" strike="noStrike">
                        <a:solidFill>
                          <a:srgbClr val="000000"/>
                        </a:solidFill>
                        <a:latin typeface="Arial"/>
                        <a:ea typeface="Arial"/>
                        <a:cs typeface="Arial"/>
                        <a:sym typeface="Arial"/>
                        <a:rtl val="0"/>
                      </a:endParaRPr>
                    </a:p>
                  </a:txBody>
                  <a:tcPr marT="6350" marB="0" marR="6350" marL="6350" anchor="b">
                    <a:lnL cap="flat" cmpd="sng" w="9525">
                      <a:solidFill>
                        <a:srgbClr val="000000">
                          <a:alpha val="0"/>
                        </a:srgbClr>
                      </a:solidFill>
                      <a:prstDash val="solid"/>
                      <a:round/>
                      <a:headEnd len="med" w="med" type="none"/>
                      <a:tailEnd len="med" w="med" type="none"/>
                    </a:lnL>
                    <a:lnR cap="flat" cmpd="sng" w="9525">
                      <a:solidFill>
                        <a:srgbClr val="000000">
                          <a:alpha val="0"/>
                        </a:srgbClr>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158750">
                <a:tc gridSpan="3">
                  <a:txBody>
                    <a:bodyPr>
                      <a:noAutofit/>
                    </a:bodyPr>
                    <a:lstStyle/>
                    <a:p>
                      <a:pPr indent="0" lvl="0" marL="0" marR="0" rtl="0" algn="l">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total drag force energy (J)</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hMerge="1"/>
                <a:tc hMerge="1"/>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6180</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158750">
                <a:tc gridSpan="3">
                  <a:txBody>
                    <a:bodyPr>
                      <a:noAutofit/>
                    </a:bodyPr>
                    <a:lstStyle/>
                    <a:p>
                      <a:pPr indent="0" lvl="0" marL="0" marR="0" rtl="0" algn="l">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total rolling resistance energy (J)</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hMerge="1"/>
                <a:tc hMerge="1"/>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7289</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158750">
                <a:tc gridSpan="3">
                  <a:txBody>
                    <a:bodyPr>
                      <a:noAutofit/>
                    </a:bodyPr>
                    <a:lstStyle/>
                    <a:p>
                      <a:pPr indent="0" lvl="0" marL="0" marR="0" rtl="0" algn="l">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total acceleration energy (J)</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hMerge="1"/>
                <a:tc hMerge="1"/>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462835</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184150">
                <a:tc>
                  <a:txBody>
                    <a:bodyPr>
                      <a:noAutofit/>
                    </a:bodyPr>
                    <a:lstStyle/>
                    <a:p>
                      <a:pPr indent="0" lvl="0" marL="0" marR="0" rtl="0" algn="l">
                        <a:lnSpc>
                          <a:spcPct val="100000"/>
                        </a:lnSpc>
                        <a:spcBef>
                          <a:spcPts val="0"/>
                        </a:spcBef>
                        <a:spcAft>
                          <a:spcPts val="0"/>
                        </a:spcAft>
                        <a:buClr>
                          <a:srgbClr val="000000"/>
                        </a:buClr>
                        <a:buFont typeface="Arial"/>
                        <a:buNone/>
                      </a:pPr>
                      <a:r>
                        <a:t/>
                      </a:r>
                      <a:endParaRPr b="0" baseline="0" i="0" sz="1800" u="none" cap="none" strike="noStrike">
                        <a:solidFill>
                          <a:srgbClr val="000000"/>
                        </a:solidFill>
                        <a:latin typeface="Calibri"/>
                        <a:ea typeface="Calibri"/>
                        <a:cs typeface="Calibri"/>
                        <a:sym typeface="Calibri"/>
                        <a:rtl val="0"/>
                      </a:endParaRPr>
                    </a:p>
                  </a:txBody>
                  <a:tcPr marT="6350" marB="0" marR="6350" marL="6350" anchor="b">
                    <a:lnL cap="flat" cmpd="sng" w="9525">
                      <a:solidFill>
                        <a:srgbClr val="000000">
                          <a:alpha val="0"/>
                        </a:srgbClr>
                      </a:solidFill>
                      <a:prstDash val="solid"/>
                      <a:round/>
                      <a:headEnd len="med" w="med" type="none"/>
                      <a:tailEnd len="med" w="med" type="none"/>
                    </a:lnL>
                    <a:lnR cap="flat" cmpd="sng" w="9525">
                      <a:solidFill>
                        <a:srgbClr val="000000">
                          <a:alpha val="0"/>
                        </a:srgbClr>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l">
                        <a:lnSpc>
                          <a:spcPct val="100000"/>
                        </a:lnSpc>
                        <a:spcBef>
                          <a:spcPts val="0"/>
                        </a:spcBef>
                        <a:spcAft>
                          <a:spcPts val="0"/>
                        </a:spcAft>
                        <a:buClr>
                          <a:srgbClr val="000000"/>
                        </a:buClr>
                        <a:buFont typeface="Arial"/>
                        <a:buNone/>
                      </a:pPr>
                      <a:r>
                        <a:t/>
                      </a:r>
                      <a:endParaRPr b="0" baseline="0" i="0" sz="1800" u="none" cap="none" strike="noStrike">
                        <a:solidFill>
                          <a:srgbClr val="000000"/>
                        </a:solidFill>
                        <a:latin typeface="Arial"/>
                        <a:ea typeface="Arial"/>
                        <a:cs typeface="Arial"/>
                        <a:sym typeface="Arial"/>
                        <a:rtl val="0"/>
                      </a:endParaRPr>
                    </a:p>
                  </a:txBody>
                  <a:tcPr marT="6350" marB="0" marR="6350" marL="6350" anchor="b">
                    <a:lnL cap="flat" cmpd="sng" w="9525">
                      <a:solidFill>
                        <a:srgbClr val="000000">
                          <a:alpha val="0"/>
                        </a:srgbClr>
                      </a:solidFill>
                      <a:prstDash val="solid"/>
                      <a:round/>
                      <a:headEnd len="med" w="med" type="none"/>
                      <a:tailEnd len="med" w="med" type="none"/>
                    </a:lnL>
                    <a:lnR cap="flat" cmpd="sng" w="9525">
                      <a:solidFill>
                        <a:srgbClr val="000000">
                          <a:alpha val="0"/>
                        </a:srgbClr>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l">
                        <a:lnSpc>
                          <a:spcPct val="100000"/>
                        </a:lnSpc>
                        <a:spcBef>
                          <a:spcPts val="0"/>
                        </a:spcBef>
                        <a:spcAft>
                          <a:spcPts val="0"/>
                        </a:spcAft>
                        <a:buClr>
                          <a:srgbClr val="000000"/>
                        </a:buClr>
                        <a:buFont typeface="Arial"/>
                        <a:buNone/>
                      </a:pPr>
                      <a:r>
                        <a:t/>
                      </a:r>
                      <a:endParaRPr b="0" baseline="0" i="0" sz="1800" u="none" cap="none" strike="noStrike">
                        <a:solidFill>
                          <a:srgbClr val="000000"/>
                        </a:solidFill>
                        <a:latin typeface="Arial"/>
                        <a:ea typeface="Arial"/>
                        <a:cs typeface="Arial"/>
                        <a:sym typeface="Arial"/>
                        <a:rtl val="0"/>
                      </a:endParaRPr>
                    </a:p>
                  </a:txBody>
                  <a:tcPr marT="6350" marB="0" marR="6350" marL="6350" anchor="b">
                    <a:lnL cap="flat" cmpd="sng" w="9525">
                      <a:solidFill>
                        <a:srgbClr val="000000">
                          <a:alpha val="0"/>
                        </a:srgbClr>
                      </a:solidFill>
                      <a:prstDash val="solid"/>
                      <a:round/>
                      <a:headEnd len="med" w="med" type="none"/>
                      <a:tailEnd len="med" w="med" type="none"/>
                    </a:lnL>
                    <a:lnR cap="flat" cmpd="sng" w="9525">
                      <a:solidFill>
                        <a:srgbClr val="000000">
                          <a:alpha val="0"/>
                        </a:srgbClr>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a:txBody>
                    <a:bodyPr>
                      <a:noAutofit/>
                    </a:bodyPr>
                    <a:lstStyle/>
                    <a:p>
                      <a:pPr indent="0" lvl="0" marL="0" marR="0" rtl="0" algn="ctr">
                        <a:lnSpc>
                          <a:spcPct val="100000"/>
                        </a:lnSpc>
                        <a:spcBef>
                          <a:spcPts val="0"/>
                        </a:spcBef>
                        <a:spcAft>
                          <a:spcPts val="0"/>
                        </a:spcAft>
                        <a:buClr>
                          <a:srgbClr val="000000"/>
                        </a:buClr>
                        <a:buFont typeface="Arial"/>
                        <a:buNone/>
                      </a:pPr>
                      <a:r>
                        <a:t/>
                      </a:r>
                      <a:endParaRPr b="0" baseline="0" i="0" sz="1800" u="none" cap="none" strike="noStrike">
                        <a:solidFill>
                          <a:srgbClr val="000000"/>
                        </a:solidFill>
                        <a:latin typeface="Arial"/>
                        <a:ea typeface="Arial"/>
                        <a:cs typeface="Arial"/>
                        <a:sym typeface="Arial"/>
                        <a:rtl val="0"/>
                      </a:endParaRPr>
                    </a:p>
                  </a:txBody>
                  <a:tcPr marT="6350" marB="0" marR="6350" marL="6350" anchor="b">
                    <a:lnL cap="flat" cmpd="sng" w="9525">
                      <a:solidFill>
                        <a:srgbClr val="000000">
                          <a:alpha val="0"/>
                        </a:srgbClr>
                      </a:solidFill>
                      <a:prstDash val="solid"/>
                      <a:round/>
                      <a:headEnd len="med" w="med" type="none"/>
                      <a:tailEnd len="med" w="med" type="none"/>
                    </a:lnL>
                    <a:lnR cap="flat" cmpd="sng" w="9525">
                      <a:solidFill>
                        <a:srgbClr val="000000">
                          <a:alpha val="0"/>
                        </a:srgbClr>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184150">
                <a:tc gridSpan="3">
                  <a:txBody>
                    <a:bodyPr>
                      <a:noAutofit/>
                    </a:bodyPr>
                    <a:lstStyle/>
                    <a:p>
                      <a:pPr indent="0" lvl="0" marL="0" marR="0" rtl="0" algn="l">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total energy during acceleration to 50 mph (J)</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hMerge="1"/>
                <a:tc hMerge="1"/>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476304</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158750">
                <a:tc gridSpan="3">
                  <a:txBody>
                    <a:bodyPr>
                      <a:noAutofit/>
                    </a:bodyPr>
                    <a:lstStyle/>
                    <a:p>
                      <a:pPr indent="0" lvl="0" marL="0" marR="0" rtl="0" algn="l">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max power dissipated during acceleration to 50 mph (kW)</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hMerge="1"/>
                <a:tc hMerge="1"/>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212</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r h="158750">
                <a:tc gridSpan="3">
                  <a:txBody>
                    <a:bodyPr>
                      <a:noAutofit/>
                    </a:bodyPr>
                    <a:lstStyle/>
                    <a:p>
                      <a:pPr indent="0" lvl="0" marL="0" marR="0" rtl="0" algn="l">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max power dissipated during acceleration to 50 mph (hp)</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c hMerge="1"/>
                <a:tc hMerge="1"/>
                <a:tc>
                  <a:txBody>
                    <a:bodyPr>
                      <a:noAutofit/>
                    </a:bodyPr>
                    <a:lstStyle/>
                    <a:p>
                      <a:pPr indent="0" lvl="0" marL="0" marR="0" rtl="0" algn="ctr">
                        <a:lnSpc>
                          <a:spcPct val="100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tl val="0"/>
                        </a:rPr>
                        <a:t>284</a:t>
                      </a:r>
                    </a:p>
                  </a:txBody>
                  <a:tcPr marT="6350" marB="0" marR="6350" marL="6350" anchor="b">
                    <a:lnL cap="flat" cmpd="sng" w="9525">
                      <a:solidFill>
                        <a:srgbClr val="000000"/>
                      </a:solidFill>
                      <a:prstDash val="solid"/>
                      <a:round/>
                      <a:headEnd len="med" w="med" type="none"/>
                      <a:tailEnd len="med" w="med" type="none"/>
                    </a:lnL>
                    <a:lnR cap="flat" cmpd="sng" w="9525">
                      <a:solidFill>
                        <a:srgbClr val="000000"/>
                      </a:solidFill>
                      <a:prstDash val="solid"/>
                      <a:round/>
                      <a:headEnd len="med" w="med" type="none"/>
                      <a:tailEnd len="med" w="med" type="none"/>
                    </a:lnR>
                    <a:lnT cap="flat" cmpd="sng" w="9525">
                      <a:solidFill>
                        <a:srgbClr val="000000"/>
                      </a:solidFill>
                      <a:prstDash val="solid"/>
                      <a:round/>
                      <a:headEnd len="med" w="med" type="none"/>
                      <a:tailEnd len="med" w="med" type="none"/>
                    </a:lnT>
                    <a:lnB cap="flat" cmpd="sng" w="9525">
                      <a:solidFill>
                        <a:srgbClr val="000000"/>
                      </a:solidFill>
                      <a:prstDash val="solid"/>
                      <a:round/>
                      <a:headEnd len="med" w="med" type="none"/>
                      <a:tailEnd len="med" w="med" type="none"/>
                    </a:lnB>
                  </a:tcPr>
                </a:tc>
              </a:tr>
            </a:tbl>
          </a:graphicData>
        </a:graphic>
      </p:graphicFrame>
      <p:sp>
        <p:nvSpPr>
          <p:cNvPr id="176" name="Shape 176"/>
          <p:cNvSpPr txBox="1"/>
          <p:nvPr/>
        </p:nvSpPr>
        <p:spPr>
          <a:xfrm>
            <a:off x="381000" y="4191000"/>
            <a:ext cx="8077199" cy="2246769"/>
          </a:xfrm>
          <a:prstGeom prst="rect">
            <a:avLst/>
          </a:prstGeom>
          <a:noFill/>
          <a:ln>
            <a:noFill/>
          </a:ln>
        </p:spPr>
        <p:txBody>
          <a:bodyPr anchorCtr="0" anchor="t" bIns="45700" lIns="91425" rIns="91425" tIns="45700">
            <a:noAutofit/>
          </a:bodyPr>
          <a:lstStyle/>
          <a:p>
            <a:pPr indent="-285750" lvl="0" marL="285750" marR="0" rtl="0" algn="l">
              <a:lnSpc>
                <a:spcPct val="100000"/>
              </a:lnSpc>
              <a:spcBef>
                <a:spcPts val="0"/>
              </a:spcBef>
              <a:spcAft>
                <a:spcPts val="0"/>
              </a:spcAft>
              <a:buClr>
                <a:schemeClr val="dk1"/>
              </a:buClr>
              <a:buSzPct val="100000"/>
              <a:buFont typeface="Arial"/>
              <a:buChar char="•"/>
            </a:pPr>
            <a:r>
              <a:rPr b="0" baseline="0" i="0" lang="en-US" sz="2000" u="none" cap="none" strike="noStrike">
                <a:solidFill>
                  <a:schemeClr val="dk1"/>
                </a:solidFill>
                <a:latin typeface="Calibri"/>
                <a:ea typeface="Calibri"/>
                <a:cs typeface="Calibri"/>
                <a:sym typeface="Calibri"/>
                <a:rtl val="0"/>
              </a:rPr>
              <a:t>The amount of energy required during an acceleration of 0.5g up to 50 mph was calculated by discretizing time and calculating the energies required to overcome drag force, rolling resistance and inertial forces for each incremental time step.</a:t>
            </a:r>
          </a:p>
          <a:p>
            <a:pPr indent="-285750" lvl="0" marL="285750" marR="0" rtl="0" algn="l">
              <a:lnSpc>
                <a:spcPct val="100000"/>
              </a:lnSpc>
              <a:spcBef>
                <a:spcPts val="0"/>
              </a:spcBef>
              <a:spcAft>
                <a:spcPts val="0"/>
              </a:spcAft>
              <a:buClr>
                <a:schemeClr val="dk1"/>
              </a:buClr>
              <a:buSzPct val="100000"/>
              <a:buFont typeface="Arial"/>
              <a:buChar char="•"/>
            </a:pPr>
            <a:r>
              <a:rPr b="0" baseline="0" i="0" lang="en-US" sz="2000" u="none" cap="none" strike="noStrike">
                <a:solidFill>
                  <a:schemeClr val="dk1"/>
                </a:solidFill>
                <a:latin typeface="Calibri"/>
                <a:ea typeface="Calibri"/>
                <a:cs typeface="Calibri"/>
                <a:sym typeface="Calibri"/>
                <a:rtl val="0"/>
              </a:rPr>
              <a:t>From this calculation we can determine the energy and power output required for a battery that would be used to provide power to the vehicle during acceleration .</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0" name="Shape 180"/>
        <p:cNvGrpSpPr/>
        <p:nvPr/>
      </p:nvGrpSpPr>
      <p:grpSpPr>
        <a:xfrm>
          <a:off x="0" y="0"/>
          <a:ext cx="0" cy="0"/>
          <a:chOff x="0" y="0"/>
          <a:chExt cx="0" cy="0"/>
        </a:xfrm>
      </p:grpSpPr>
      <p:sp>
        <p:nvSpPr>
          <p:cNvPr id="181" name="Shape 181"/>
          <p:cNvSpPr txBox="1"/>
          <p:nvPr>
            <p:ph type="title"/>
          </p:nvPr>
        </p:nvSpPr>
        <p:spPr>
          <a:xfrm>
            <a:off x="457200" y="274637"/>
            <a:ext cx="8229600" cy="7921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tl val="0"/>
              </a:rPr>
              <a:t>Results</a:t>
            </a:r>
          </a:p>
        </p:txBody>
      </p:sp>
      <p:pic>
        <p:nvPicPr>
          <p:cNvPr id="182" name="Shape 182"/>
          <p:cNvPicPr preferRelativeResize="0"/>
          <p:nvPr/>
        </p:nvPicPr>
        <p:blipFill rotWithShape="1">
          <a:blip r:embed="rId3">
            <a:alphaModFix/>
          </a:blip>
          <a:srcRect b="0" l="0" r="0" t="0"/>
          <a:stretch/>
        </p:blipFill>
        <p:spPr>
          <a:xfrm>
            <a:off x="1143000" y="1371600"/>
            <a:ext cx="6858000" cy="4114800"/>
          </a:xfrm>
          <a:prstGeom prst="rect">
            <a:avLst/>
          </a:prstGeom>
          <a:noFill/>
          <a:ln>
            <a:noFill/>
          </a:ln>
        </p:spPr>
      </p:pic>
      <p:sp>
        <p:nvSpPr>
          <p:cNvPr id="183" name="Shape 183"/>
          <p:cNvSpPr txBox="1"/>
          <p:nvPr/>
        </p:nvSpPr>
        <p:spPr>
          <a:xfrm>
            <a:off x="1530000" y="5805625"/>
            <a:ext cx="6021600" cy="659099"/>
          </a:xfrm>
          <a:prstGeom prst="rect">
            <a:avLst/>
          </a:prstGeom>
          <a:noFill/>
          <a:ln>
            <a:noFill/>
          </a:ln>
        </p:spPr>
        <p:txBody>
          <a:bodyPr anchorCtr="0" anchor="t" bIns="91425" lIns="91425" rIns="91425" tIns="91425">
            <a:noAutofit/>
          </a:bodyPr>
          <a:lstStyle/>
          <a:p>
            <a:pPr rtl="0">
              <a:spcBef>
                <a:spcPts val="0"/>
              </a:spcBef>
              <a:buNone/>
            </a:pPr>
            <a:r>
              <a:rPr lang="en-US" sz="1800">
                <a:latin typeface="Calibri"/>
                <a:ea typeface="Calibri"/>
                <a:cs typeface="Calibri"/>
                <a:sym typeface="Calibri"/>
              </a:rPr>
              <a:t>The above graph shows the amount of energy required to move the vehicle at constant velocity</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7" name="Shape 187"/>
        <p:cNvGrpSpPr/>
        <p:nvPr/>
      </p:nvGrpSpPr>
      <p:grpSpPr>
        <a:xfrm>
          <a:off x="0" y="0"/>
          <a:ext cx="0" cy="0"/>
          <a:chOff x="0" y="0"/>
          <a:chExt cx="0" cy="0"/>
        </a:xfrm>
      </p:grpSpPr>
      <p:sp>
        <p:nvSpPr>
          <p:cNvPr id="188" name="Shape 188"/>
          <p:cNvSpPr txBox="1"/>
          <p:nvPr>
            <p:ph type="title"/>
          </p:nvPr>
        </p:nvSpPr>
        <p:spPr>
          <a:xfrm>
            <a:off x="457200" y="274637"/>
            <a:ext cx="8229600" cy="792162"/>
          </a:xfrm>
          <a:prstGeom prst="rect">
            <a:avLst/>
          </a:prstGeom>
          <a:no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tl val="0"/>
              </a:rPr>
              <a:t>Results</a:t>
            </a:r>
          </a:p>
        </p:txBody>
      </p:sp>
      <p:pic>
        <p:nvPicPr>
          <p:cNvPr id="189" name="Shape 189"/>
          <p:cNvPicPr preferRelativeResize="0"/>
          <p:nvPr/>
        </p:nvPicPr>
        <p:blipFill rotWithShape="1">
          <a:blip r:embed="rId3">
            <a:alphaModFix/>
          </a:blip>
          <a:srcRect b="0" l="0" r="0" t="0"/>
          <a:stretch/>
        </p:blipFill>
        <p:spPr>
          <a:xfrm>
            <a:off x="1143000" y="1371600"/>
            <a:ext cx="6858000" cy="4114800"/>
          </a:xfrm>
          <a:prstGeom prst="rect">
            <a:avLst/>
          </a:prstGeom>
          <a:noFill/>
          <a:ln>
            <a:noFill/>
          </a:ln>
        </p:spPr>
      </p:pic>
      <p:sp>
        <p:nvSpPr>
          <p:cNvPr id="190" name="Shape 190"/>
          <p:cNvSpPr txBox="1"/>
          <p:nvPr/>
        </p:nvSpPr>
        <p:spPr>
          <a:xfrm>
            <a:off x="1530000" y="5805625"/>
            <a:ext cx="6021600" cy="659099"/>
          </a:xfrm>
          <a:prstGeom prst="rect">
            <a:avLst/>
          </a:prstGeom>
          <a:noFill/>
          <a:ln>
            <a:noFill/>
          </a:ln>
        </p:spPr>
        <p:txBody>
          <a:bodyPr anchorCtr="0" anchor="t" bIns="91425" lIns="91425" rIns="91425" tIns="91425">
            <a:noAutofit/>
          </a:bodyPr>
          <a:lstStyle/>
          <a:p>
            <a:pPr lvl="0" rtl="0">
              <a:spcBef>
                <a:spcPts val="0"/>
              </a:spcBef>
              <a:buNone/>
            </a:pPr>
            <a:r>
              <a:rPr lang="en-US" sz="1800">
                <a:latin typeface="Calibri"/>
                <a:ea typeface="Calibri"/>
                <a:cs typeface="Calibri"/>
                <a:sym typeface="Calibri"/>
              </a:rPr>
              <a:t>The above graph shows the number of panels  required to move the vehicle at constant velocity</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4" name="Shape 194"/>
        <p:cNvGrpSpPr/>
        <p:nvPr/>
      </p:nvGrpSpPr>
      <p:grpSpPr>
        <a:xfrm>
          <a:off x="0" y="0"/>
          <a:ext cx="0" cy="0"/>
          <a:chOff x="0" y="0"/>
          <a:chExt cx="0" cy="0"/>
        </a:xfrm>
      </p:grpSpPr>
      <p:sp>
        <p:nvSpPr>
          <p:cNvPr id="195" name="Shape 195"/>
          <p:cNvSpPr txBox="1"/>
          <p:nvPr>
            <p:ph type="title"/>
          </p:nvPr>
        </p:nvSpPr>
        <p:spPr>
          <a:xfrm>
            <a:off x="457200" y="274637"/>
            <a:ext cx="8229600" cy="868363"/>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tl val="0"/>
              </a:rPr>
              <a:t>Total Energy Capability</a:t>
            </a:r>
          </a:p>
        </p:txBody>
      </p:sp>
      <p:pic>
        <p:nvPicPr>
          <p:cNvPr id="196" name="Shape 196"/>
          <p:cNvPicPr preferRelativeResize="0"/>
          <p:nvPr/>
        </p:nvPicPr>
        <p:blipFill rotWithShape="1">
          <a:blip r:embed="rId3">
            <a:alphaModFix/>
          </a:blip>
          <a:srcRect b="0" l="0" r="0" t="0"/>
          <a:stretch/>
        </p:blipFill>
        <p:spPr>
          <a:xfrm>
            <a:off x="1110400" y="1417650"/>
            <a:ext cx="7202899" cy="3422249"/>
          </a:xfrm>
          <a:prstGeom prst="rect">
            <a:avLst/>
          </a:prstGeom>
          <a:noFill/>
          <a:ln>
            <a:noFill/>
          </a:ln>
        </p:spPr>
      </p:pic>
      <p:sp>
        <p:nvSpPr>
          <p:cNvPr id="197" name="Shape 197"/>
          <p:cNvSpPr txBox="1"/>
          <p:nvPr/>
        </p:nvSpPr>
        <p:spPr>
          <a:xfrm>
            <a:off x="533400" y="5181600"/>
            <a:ext cx="8001000" cy="13337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r>
              <a:rPr b="0" baseline="0" i="0" lang="en-US" sz="2000" u="none" cap="none" strike="noStrike">
                <a:solidFill>
                  <a:srgbClr val="000000"/>
                </a:solidFill>
                <a:latin typeface="Arial"/>
                <a:ea typeface="Arial"/>
                <a:cs typeface="Arial"/>
                <a:sym typeface="Arial"/>
                <a:rtl val="0"/>
              </a:rPr>
              <a:t>Using a 2 to 1 spacing to height ratio, the maximum number of panels that can be included in a 1 km length is 1,234 panels. This number of panels can produce 2,308 kWh of DC energy per day on average.</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1" name="Shape 201"/>
        <p:cNvGrpSpPr/>
        <p:nvPr/>
      </p:nvGrpSpPr>
      <p:grpSpPr>
        <a:xfrm>
          <a:off x="0" y="0"/>
          <a:ext cx="0" cy="0"/>
          <a:chOff x="0" y="0"/>
          <a:chExt cx="0" cy="0"/>
        </a:xfrm>
      </p:grpSpPr>
      <p:sp>
        <p:nvSpPr>
          <p:cNvPr id="202" name="Shape 202"/>
          <p:cNvSpPr txBox="1"/>
          <p:nvPr>
            <p:ph type="title"/>
          </p:nvPr>
        </p:nvSpPr>
        <p:spPr>
          <a:xfrm>
            <a:off x="457200" y="274637"/>
            <a:ext cx="8229600" cy="7921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tl val="0"/>
              </a:rPr>
              <a:t>Conclusion</a:t>
            </a:r>
          </a:p>
        </p:txBody>
      </p:sp>
      <p:sp>
        <p:nvSpPr>
          <p:cNvPr id="203" name="Shape 203"/>
          <p:cNvSpPr txBox="1"/>
          <p:nvPr/>
        </p:nvSpPr>
        <p:spPr>
          <a:xfrm>
            <a:off x="533400" y="1219200"/>
            <a:ext cx="8153398" cy="52577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dk1"/>
              </a:buClr>
              <a:buSzPct val="100000"/>
              <a:buFont typeface="Arial"/>
              <a:buChar char="•"/>
            </a:pPr>
            <a:r>
              <a:rPr b="0" baseline="0" i="0" lang="en-US" sz="2400" u="none" cap="none" strike="noStrike">
                <a:solidFill>
                  <a:schemeClr val="dk1"/>
                </a:solidFill>
                <a:latin typeface="Calibri"/>
                <a:ea typeface="Calibri"/>
                <a:cs typeface="Calibri"/>
                <a:sym typeface="Calibri"/>
                <a:rtl val="0"/>
              </a:rPr>
              <a:t>The best azimuth for year round energy production considering all azimuths in San Jose is 20 degrees</a:t>
            </a:r>
          </a:p>
          <a:p>
            <a:pPr indent="-342900" lvl="0" marL="342900" marR="0" rtl="0" algn="l">
              <a:lnSpc>
                <a:spcPct val="100000"/>
              </a:lnSpc>
              <a:spcBef>
                <a:spcPts val="0"/>
              </a:spcBef>
              <a:spcAft>
                <a:spcPts val="0"/>
              </a:spcAft>
              <a:buClr>
                <a:schemeClr val="dk1"/>
              </a:buClr>
              <a:buSzPct val="100000"/>
              <a:buFont typeface="Arial"/>
              <a:buChar char="•"/>
            </a:pPr>
            <a:r>
              <a:rPr b="0" baseline="0" i="0" lang="en-US" sz="2400" u="none" cap="none" strike="noStrike">
                <a:solidFill>
                  <a:schemeClr val="dk1"/>
                </a:solidFill>
                <a:latin typeface="Calibri"/>
                <a:ea typeface="Calibri"/>
                <a:cs typeface="Calibri"/>
                <a:sym typeface="Calibri"/>
                <a:rtl val="0"/>
              </a:rPr>
              <a:t>Given the current dimensions, weight and rollers on the vehicle, a total of 8.8 KW are required to move each vehicle at 50 mph. At peak sun output, it would require 26 panels to achieve this power which means that for every 5.5 hours of desired operation per day 26 panels would need to be placed per km, not considering acceleration energy requirements</a:t>
            </a:r>
          </a:p>
          <a:p>
            <a:pPr indent="-342900" lvl="0" marL="342900" marR="0" rtl="0" algn="l">
              <a:lnSpc>
                <a:spcPct val="100000"/>
              </a:lnSpc>
              <a:spcBef>
                <a:spcPts val="0"/>
              </a:spcBef>
              <a:spcAft>
                <a:spcPts val="0"/>
              </a:spcAft>
              <a:buClr>
                <a:schemeClr val="dk1"/>
              </a:buClr>
              <a:buSzPct val="100000"/>
              <a:buFont typeface="Arial"/>
              <a:buChar char="•"/>
            </a:pPr>
            <a:r>
              <a:rPr b="0" baseline="0" i="0" lang="en-US" sz="2400" u="none" cap="none" strike="noStrike">
                <a:solidFill>
                  <a:schemeClr val="dk1"/>
                </a:solidFill>
                <a:latin typeface="Calibri"/>
                <a:ea typeface="Calibri"/>
                <a:cs typeface="Calibri"/>
                <a:sym typeface="Calibri"/>
                <a:rtl val="0"/>
              </a:rPr>
              <a:t>The maximum power output required by a battery to accelerate the vehicle up to 50 mph at 0.5g is 212 kW</a:t>
            </a:r>
          </a:p>
          <a:p>
            <a:pPr indent="-342900" lvl="0" marL="342900" marR="0" rtl="0" algn="l">
              <a:lnSpc>
                <a:spcPct val="100000"/>
              </a:lnSpc>
              <a:spcBef>
                <a:spcPts val="0"/>
              </a:spcBef>
              <a:spcAft>
                <a:spcPts val="0"/>
              </a:spcAft>
              <a:buClr>
                <a:schemeClr val="dk1"/>
              </a:buClr>
              <a:buSzPct val="100000"/>
              <a:buFont typeface="Arial"/>
              <a:buChar char="•"/>
            </a:pPr>
            <a:r>
              <a:rPr b="0" baseline="0" i="0" lang="en-US" sz="2400" u="none" cap="none" strike="noStrike">
                <a:solidFill>
                  <a:schemeClr val="dk1"/>
                </a:solidFill>
                <a:latin typeface="Calibri"/>
                <a:ea typeface="Calibri"/>
                <a:cs typeface="Calibri"/>
                <a:sym typeface="Calibri"/>
                <a:rtl val="0"/>
              </a:rPr>
              <a:t>The total energy output required for acceleration is 476 kJ (or 0.13 kWh)</a:t>
            </a:r>
          </a:p>
          <a:p>
            <a:pPr indent="-342900" lvl="0" marL="342900" marR="0" rtl="0" algn="l">
              <a:lnSpc>
                <a:spcPct val="100000"/>
              </a:lnSpc>
              <a:spcBef>
                <a:spcPts val="0"/>
              </a:spcBef>
              <a:spcAft>
                <a:spcPts val="0"/>
              </a:spcAft>
              <a:buClr>
                <a:schemeClr val="dk1"/>
              </a:buClr>
              <a:buSzPct val="100000"/>
              <a:buFont typeface="Arial"/>
              <a:buChar char="•"/>
            </a:pPr>
            <a:r>
              <a:rPr b="0" baseline="0" i="0" lang="en-US" sz="2400" u="none" cap="none" strike="noStrike">
                <a:solidFill>
                  <a:schemeClr val="dk1"/>
                </a:solidFill>
                <a:latin typeface="Calibri"/>
                <a:ea typeface="Calibri"/>
                <a:cs typeface="Calibri"/>
                <a:sym typeface="Calibri"/>
                <a:rtl val="0"/>
              </a:rPr>
              <a:t>With the current panels selected, and adequate spacing, the maximum energy output capability is 2308 kWh/day</a:t>
            </a:r>
          </a:p>
          <a:p>
            <a:pPr indent="-190500" lvl="0" marL="342900" marR="0" rtl="0" algn="l">
              <a:lnSpc>
                <a:spcPct val="100000"/>
              </a:lnSpc>
              <a:spcBef>
                <a:spcPts val="0"/>
              </a:spcBef>
              <a:spcAft>
                <a:spcPts val="0"/>
              </a:spcAft>
              <a:buClr>
                <a:schemeClr val="dk1"/>
              </a:buClr>
              <a:buFont typeface="Arial"/>
              <a:buNone/>
            </a:pPr>
            <a:r>
              <a:t/>
            </a:r>
            <a:endParaRPr b="0" baseline="0" i="0" sz="2400" u="none" cap="none" strike="noStrike">
              <a:solidFill>
                <a:schemeClr val="dk1"/>
              </a:solidFill>
              <a:latin typeface="Calibri"/>
              <a:ea typeface="Calibri"/>
              <a:cs typeface="Calibri"/>
              <a:sym typeface="Calibri"/>
              <a:rtl val="0"/>
            </a:endParaRP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7" name="Shape 207"/>
        <p:cNvGrpSpPr/>
        <p:nvPr/>
      </p:nvGrpSpPr>
      <p:grpSpPr>
        <a:xfrm>
          <a:off x="0" y="0"/>
          <a:ext cx="0" cy="0"/>
          <a:chOff x="0" y="0"/>
          <a:chExt cx="0" cy="0"/>
        </a:xfrm>
      </p:grpSpPr>
      <p:sp>
        <p:nvSpPr>
          <p:cNvPr id="208" name="Shape 208"/>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tl val="0"/>
              </a:rPr>
              <a:t>References</a:t>
            </a:r>
          </a:p>
        </p:txBody>
      </p:sp>
      <p:sp>
        <p:nvSpPr>
          <p:cNvPr id="209" name="Shape 209"/>
          <p:cNvSpPr txBox="1"/>
          <p:nvPr/>
        </p:nvSpPr>
        <p:spPr>
          <a:xfrm>
            <a:off x="533400" y="1524000"/>
            <a:ext cx="8153398" cy="4524300"/>
          </a:xfrm>
          <a:prstGeom prst="rect">
            <a:avLst/>
          </a:prstGeom>
          <a:noFill/>
          <a:ln>
            <a:noFill/>
          </a:ln>
        </p:spPr>
        <p:txBody>
          <a:bodyPr anchorCtr="0" anchor="t" bIns="45700" lIns="91425" rIns="91425" tIns="45700">
            <a:noAutofit/>
          </a:bodyPr>
          <a:lstStyle/>
          <a:p>
            <a:pPr indent="-342900" lvl="0" marL="457200" marR="0" rtl="0" algn="l">
              <a:lnSpc>
                <a:spcPct val="150000"/>
              </a:lnSpc>
              <a:spcBef>
                <a:spcPts val="0"/>
              </a:spcBef>
              <a:spcAft>
                <a:spcPts val="0"/>
              </a:spcAft>
              <a:buClr>
                <a:srgbClr val="000000"/>
              </a:buClr>
              <a:buSzPct val="100000"/>
              <a:buFont typeface="Arial"/>
              <a:buAutoNum type="arabicPeriod"/>
            </a:pPr>
            <a:r>
              <a:rPr b="0" baseline="0" i="0" lang="en-US" sz="1800" u="none" cap="none" strike="noStrike">
                <a:solidFill>
                  <a:srgbClr val="000000"/>
                </a:solidFill>
                <a:latin typeface="Arial"/>
                <a:ea typeface="Arial"/>
                <a:cs typeface="Arial"/>
                <a:sym typeface="Arial"/>
                <a:rtl val="0"/>
              </a:rPr>
              <a:t>https://www.freehotwater.com/solar-calculators/</a:t>
            </a:r>
          </a:p>
          <a:p>
            <a:pPr indent="-342900" lvl="0" marL="457200" marR="0" rtl="0" algn="l">
              <a:lnSpc>
                <a:spcPct val="150000"/>
              </a:lnSpc>
              <a:spcBef>
                <a:spcPts val="0"/>
              </a:spcBef>
              <a:spcAft>
                <a:spcPts val="0"/>
              </a:spcAft>
              <a:buClr>
                <a:schemeClr val="dk1"/>
              </a:buClr>
              <a:buSzPct val="100000"/>
              <a:buFont typeface="Arial"/>
              <a:buAutoNum type="arabicPeriod"/>
            </a:pPr>
            <a:r>
              <a:rPr b="0" baseline="0" i="0" lang="en-US" sz="1800" u="none" cap="none" strike="noStrike">
                <a:solidFill>
                  <a:schemeClr val="dk1"/>
                </a:solidFill>
                <a:latin typeface="Arial"/>
                <a:ea typeface="Arial"/>
                <a:cs typeface="Arial"/>
                <a:sym typeface="Arial"/>
                <a:rtl val="0"/>
              </a:rPr>
              <a:t>http://miasole.com/uploads/media/FLEX-02W_Datasheet_1.pdf</a:t>
            </a:r>
          </a:p>
          <a:p>
            <a:pPr indent="-342900" lvl="0" marL="457200" marR="0" rtl="0" algn="l">
              <a:lnSpc>
                <a:spcPct val="150000"/>
              </a:lnSpc>
              <a:spcBef>
                <a:spcPts val="0"/>
              </a:spcBef>
              <a:spcAft>
                <a:spcPts val="0"/>
              </a:spcAft>
              <a:buClr>
                <a:schemeClr val="dk1"/>
              </a:buClr>
              <a:buSzPct val="100000"/>
              <a:buFont typeface="Arial"/>
              <a:buAutoNum type="arabicPeriod"/>
            </a:pPr>
            <a:r>
              <a:rPr b="0" baseline="0" i="0" lang="en-US" sz="1800" u="none" cap="none" strike="noStrike">
                <a:solidFill>
                  <a:schemeClr val="dk1"/>
                </a:solidFill>
                <a:latin typeface="Arial"/>
                <a:ea typeface="Arial"/>
                <a:cs typeface="Arial"/>
                <a:sym typeface="Arial"/>
                <a:rtl val="0"/>
              </a:rPr>
              <a:t>www.engineeringtoolbox.com</a:t>
            </a:r>
          </a:p>
          <a:p>
            <a:pPr indent="-342900" lvl="0" marL="457200" marR="0" rtl="0" algn="l">
              <a:lnSpc>
                <a:spcPct val="150000"/>
              </a:lnSpc>
              <a:spcBef>
                <a:spcPts val="0"/>
              </a:spcBef>
              <a:spcAft>
                <a:spcPts val="0"/>
              </a:spcAft>
              <a:buClr>
                <a:schemeClr val="dk1"/>
              </a:buClr>
              <a:buSzPct val="100000"/>
              <a:buFont typeface="Arial"/>
              <a:buAutoNum type="arabicPeriod"/>
            </a:pPr>
            <a:r>
              <a:rPr b="0" baseline="0" i="0" lang="en-US" sz="1800" u="none" cap="none" strike="noStrike">
                <a:solidFill>
                  <a:schemeClr val="dk1"/>
                </a:solidFill>
                <a:latin typeface="Arial"/>
                <a:ea typeface="Arial"/>
                <a:cs typeface="Arial"/>
                <a:sym typeface="Arial"/>
                <a:rtl val="0"/>
              </a:rPr>
              <a:t>http://pvwatts.nrel.gov/</a:t>
            </a:r>
          </a:p>
          <a:p>
            <a:pPr indent="-228600" lvl="0" marL="457200" marR="0" rtl="0" algn="l">
              <a:lnSpc>
                <a:spcPct val="150000"/>
              </a:lnSpc>
              <a:spcBef>
                <a:spcPts val="0"/>
              </a:spcBef>
              <a:spcAft>
                <a:spcPts val="0"/>
              </a:spcAft>
              <a:buClr>
                <a:schemeClr val="dk1"/>
              </a:buClr>
              <a:buFont typeface="Arial"/>
              <a:buNone/>
            </a:pPr>
            <a:r>
              <a:t/>
            </a:r>
            <a:endParaRPr b="0" baseline="0" i="0" sz="1800" u="none" cap="none" strike="noStrike">
              <a:solidFill>
                <a:schemeClr val="dk1"/>
              </a:solidFill>
              <a:latin typeface="Arial"/>
              <a:ea typeface="Arial"/>
              <a:cs typeface="Arial"/>
              <a:sym typeface="Arial"/>
              <a:rtl val="0"/>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8" name="Shape 88"/>
        <p:cNvGrpSpPr/>
        <p:nvPr/>
      </p:nvGrpSpPr>
      <p:grpSpPr>
        <a:xfrm>
          <a:off x="0" y="0"/>
          <a:ext cx="0" cy="0"/>
          <a:chOff x="0" y="0"/>
          <a:chExt cx="0" cy="0"/>
        </a:xfrm>
      </p:grpSpPr>
      <p:sp>
        <p:nvSpPr>
          <p:cNvPr id="89" name="Shape 89"/>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tl val="0"/>
              </a:rPr>
              <a:t>Introduction</a:t>
            </a:r>
          </a:p>
        </p:txBody>
      </p:sp>
      <p:sp>
        <p:nvSpPr>
          <p:cNvPr id="90" name="Shape 90"/>
          <p:cNvSpPr txBox="1"/>
          <p:nvPr/>
        </p:nvSpPr>
        <p:spPr>
          <a:xfrm>
            <a:off x="609600" y="1905000"/>
            <a:ext cx="7467600" cy="3108541"/>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2800" u="none" cap="none" strike="noStrike">
                <a:solidFill>
                  <a:schemeClr val="dk1"/>
                </a:solidFill>
                <a:latin typeface="Calibri"/>
                <a:ea typeface="Calibri"/>
                <a:cs typeface="Calibri"/>
                <a:sym typeface="Calibri"/>
                <a:rtl val="0"/>
              </a:rPr>
              <a:t>Spartan Superway Solar Analysis Team Members:</a:t>
            </a:r>
          </a:p>
          <a:p>
            <a:pPr indent="0" lvl="0" marL="0" marR="0" rtl="0" algn="ctr">
              <a:lnSpc>
                <a:spcPct val="100000"/>
              </a:lnSpc>
              <a:spcBef>
                <a:spcPts val="0"/>
              </a:spcBef>
              <a:spcAft>
                <a:spcPts val="0"/>
              </a:spcAft>
              <a:buClr>
                <a:srgbClr val="000000"/>
              </a:buClr>
              <a:buFont typeface="Arial"/>
              <a:buNone/>
            </a:pPr>
            <a:r>
              <a:t/>
            </a:r>
            <a:endParaRPr b="0" baseline="0" i="0" sz="2800" u="none" cap="none" strike="noStrike">
              <a:solidFill>
                <a:schemeClr val="dk1"/>
              </a:solidFill>
              <a:latin typeface="Calibri"/>
              <a:ea typeface="Calibri"/>
              <a:cs typeface="Calibri"/>
              <a:sym typeface="Calibri"/>
              <a:rtl val="0"/>
            </a:endParaRPr>
          </a:p>
          <a:p>
            <a:pPr indent="0" lvl="0" marL="0" marR="0" rtl="0" algn="ctr">
              <a:lnSpc>
                <a:spcPct val="100000"/>
              </a:lnSpc>
              <a:spcBef>
                <a:spcPts val="0"/>
              </a:spcBef>
              <a:spcAft>
                <a:spcPts val="0"/>
              </a:spcAft>
              <a:buClr>
                <a:schemeClr val="dk1"/>
              </a:buClr>
              <a:buSzPct val="25000"/>
              <a:buFont typeface="Calibri"/>
              <a:buNone/>
            </a:pPr>
            <a:r>
              <a:rPr b="0" baseline="0" i="0" lang="en-US" sz="2800" u="none" cap="none" strike="noStrike">
                <a:solidFill>
                  <a:schemeClr val="dk1"/>
                </a:solidFill>
                <a:latin typeface="Calibri"/>
                <a:ea typeface="Calibri"/>
                <a:cs typeface="Calibri"/>
                <a:sym typeface="Calibri"/>
                <a:rtl val="0"/>
              </a:rPr>
              <a:t>Ali Gharakhani</a:t>
            </a:r>
          </a:p>
          <a:p>
            <a:pPr indent="0" lvl="0" marL="0" marR="0" rtl="0" algn="ctr">
              <a:lnSpc>
                <a:spcPct val="100000"/>
              </a:lnSpc>
              <a:spcBef>
                <a:spcPts val="0"/>
              </a:spcBef>
              <a:spcAft>
                <a:spcPts val="0"/>
              </a:spcAft>
              <a:buClr>
                <a:schemeClr val="dk1"/>
              </a:buClr>
              <a:buSzPct val="25000"/>
              <a:buFont typeface="Calibri"/>
              <a:buNone/>
            </a:pPr>
            <a:r>
              <a:rPr b="0" baseline="0" i="0" lang="en-US" sz="2800" u="none" cap="none" strike="noStrike">
                <a:solidFill>
                  <a:schemeClr val="dk1"/>
                </a:solidFill>
                <a:latin typeface="Calibri"/>
                <a:ea typeface="Calibri"/>
                <a:cs typeface="Calibri"/>
                <a:sym typeface="Calibri"/>
                <a:rtl val="0"/>
              </a:rPr>
              <a:t>David Torres</a:t>
            </a:r>
          </a:p>
          <a:p>
            <a:pPr indent="0" lvl="0" marL="0" marR="0" rtl="0" algn="ctr">
              <a:lnSpc>
                <a:spcPct val="100000"/>
              </a:lnSpc>
              <a:spcBef>
                <a:spcPts val="0"/>
              </a:spcBef>
              <a:spcAft>
                <a:spcPts val="0"/>
              </a:spcAft>
              <a:buClr>
                <a:schemeClr val="dk1"/>
              </a:buClr>
              <a:buSzPct val="25000"/>
              <a:buFont typeface="Calibri"/>
              <a:buNone/>
            </a:pPr>
            <a:r>
              <a:rPr b="0" baseline="0" i="0" lang="en-US" sz="2800" u="none" cap="none" strike="noStrike">
                <a:solidFill>
                  <a:schemeClr val="dk1"/>
                </a:solidFill>
                <a:latin typeface="Calibri"/>
                <a:ea typeface="Calibri"/>
                <a:cs typeface="Calibri"/>
                <a:sym typeface="Calibri"/>
                <a:rtl val="0"/>
              </a:rPr>
              <a:t>Uday Ranjeet</a:t>
            </a:r>
          </a:p>
          <a:p>
            <a:pPr indent="0" lvl="0" marL="0" marR="0" rtl="0" algn="ctr">
              <a:lnSpc>
                <a:spcPct val="100000"/>
              </a:lnSpc>
              <a:spcBef>
                <a:spcPts val="0"/>
              </a:spcBef>
              <a:spcAft>
                <a:spcPts val="0"/>
              </a:spcAft>
              <a:buClr>
                <a:schemeClr val="dk1"/>
              </a:buClr>
              <a:buSzPct val="25000"/>
              <a:buFont typeface="Calibri"/>
              <a:buNone/>
            </a:pPr>
            <a:r>
              <a:rPr b="0" baseline="0" i="0" lang="en-US" sz="2800" u="none" cap="none" strike="noStrike">
                <a:solidFill>
                  <a:schemeClr val="dk1"/>
                </a:solidFill>
                <a:latin typeface="Calibri"/>
                <a:ea typeface="Calibri"/>
                <a:cs typeface="Calibri"/>
                <a:sym typeface="Calibri"/>
                <a:rtl val="0"/>
              </a:rPr>
              <a:t>Justin Dixon</a:t>
            </a:r>
          </a:p>
          <a:p>
            <a:pPr indent="0" lvl="0" marL="0" marR="0" rtl="0" algn="ctr">
              <a:lnSpc>
                <a:spcPct val="100000"/>
              </a:lnSpc>
              <a:spcBef>
                <a:spcPts val="0"/>
              </a:spcBef>
              <a:spcAft>
                <a:spcPts val="0"/>
              </a:spcAft>
              <a:buClr>
                <a:schemeClr val="dk1"/>
              </a:buClr>
              <a:buSzPct val="25000"/>
              <a:buFont typeface="Calibri"/>
              <a:buNone/>
            </a:pPr>
            <a:r>
              <a:rPr b="0" baseline="0" i="0" lang="en-US" sz="2800" u="none" cap="none" strike="noStrike">
                <a:solidFill>
                  <a:schemeClr val="dk1"/>
                </a:solidFill>
                <a:latin typeface="Calibri"/>
                <a:ea typeface="Calibri"/>
                <a:cs typeface="Calibri"/>
                <a:sym typeface="Calibri"/>
                <a:rtl val="0"/>
              </a:rPr>
              <a:t>Suraj Thapa</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4" name="Shape 94"/>
        <p:cNvGrpSpPr/>
        <p:nvPr/>
      </p:nvGrpSpPr>
      <p:grpSpPr>
        <a:xfrm>
          <a:off x="0" y="0"/>
          <a:ext cx="0" cy="0"/>
          <a:chOff x="0" y="0"/>
          <a:chExt cx="0" cy="0"/>
        </a:xfrm>
      </p:grpSpPr>
      <p:sp>
        <p:nvSpPr>
          <p:cNvPr id="95" name="Shape 95"/>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tl val="0"/>
              </a:rPr>
              <a:t>Contents</a:t>
            </a:r>
          </a:p>
        </p:txBody>
      </p:sp>
      <p:sp>
        <p:nvSpPr>
          <p:cNvPr id="96" name="Shape 96"/>
          <p:cNvSpPr txBox="1"/>
          <p:nvPr/>
        </p:nvSpPr>
        <p:spPr>
          <a:xfrm>
            <a:off x="1209675" y="1524000"/>
            <a:ext cx="6629400" cy="3970318"/>
          </a:xfrm>
          <a:prstGeom prst="rect">
            <a:avLst/>
          </a:prstGeom>
          <a:noFill/>
          <a:ln>
            <a:noFill/>
          </a:ln>
        </p:spPr>
        <p:txBody>
          <a:bodyPr anchorCtr="0" anchor="t" bIns="45700" lIns="91425" rIns="91425" tIns="45700">
            <a:noAutofit/>
          </a:bodyPr>
          <a:lstStyle/>
          <a:p>
            <a:pPr indent="-457200" lvl="0" marL="457200" marR="0" rtl="0" algn="l">
              <a:lnSpc>
                <a:spcPct val="100000"/>
              </a:lnSpc>
              <a:spcBef>
                <a:spcPts val="0"/>
              </a:spcBef>
              <a:spcAft>
                <a:spcPts val="0"/>
              </a:spcAft>
              <a:buClr>
                <a:schemeClr val="dk1"/>
              </a:buClr>
              <a:buSzPct val="100000"/>
              <a:buFont typeface="Calibri"/>
              <a:buAutoNum type="arabicParenR"/>
            </a:pPr>
            <a:r>
              <a:rPr b="0" baseline="0" i="0" lang="en-US" sz="2800" u="none" cap="none" strike="noStrike">
                <a:solidFill>
                  <a:schemeClr val="dk1"/>
                </a:solidFill>
                <a:latin typeface="Calibri"/>
                <a:ea typeface="Calibri"/>
                <a:cs typeface="Calibri"/>
                <a:sym typeface="Calibri"/>
                <a:rtl val="0"/>
              </a:rPr>
              <a:t>Introduction</a:t>
            </a:r>
          </a:p>
          <a:p>
            <a:pPr indent="-457200" lvl="0" marL="457200" marR="0" rtl="0" algn="l">
              <a:lnSpc>
                <a:spcPct val="100000"/>
              </a:lnSpc>
              <a:spcBef>
                <a:spcPts val="0"/>
              </a:spcBef>
              <a:spcAft>
                <a:spcPts val="0"/>
              </a:spcAft>
              <a:buClr>
                <a:schemeClr val="dk1"/>
              </a:buClr>
              <a:buSzPct val="100000"/>
              <a:buFont typeface="Calibri"/>
              <a:buAutoNum type="arabicParenR"/>
            </a:pPr>
            <a:r>
              <a:rPr b="0" baseline="0" i="0" lang="en-US" sz="2800" u="none" cap="none" strike="noStrike">
                <a:solidFill>
                  <a:schemeClr val="dk1"/>
                </a:solidFill>
                <a:latin typeface="Calibri"/>
                <a:ea typeface="Calibri"/>
                <a:cs typeface="Calibri"/>
                <a:sym typeface="Calibri"/>
                <a:rtl val="0"/>
              </a:rPr>
              <a:t>Background</a:t>
            </a:r>
          </a:p>
          <a:p>
            <a:pPr indent="-457200" lvl="0" marL="457200" marR="0" rtl="0" algn="l">
              <a:lnSpc>
                <a:spcPct val="100000"/>
              </a:lnSpc>
              <a:spcBef>
                <a:spcPts val="0"/>
              </a:spcBef>
              <a:spcAft>
                <a:spcPts val="0"/>
              </a:spcAft>
              <a:buClr>
                <a:schemeClr val="dk1"/>
              </a:buClr>
              <a:buSzPct val="100000"/>
              <a:buFont typeface="Calibri"/>
              <a:buAutoNum type="arabicParenR"/>
            </a:pPr>
            <a:r>
              <a:rPr b="0" baseline="0" i="0" lang="en-US" sz="2800" u="none" cap="none" strike="noStrike">
                <a:solidFill>
                  <a:schemeClr val="dk1"/>
                </a:solidFill>
                <a:latin typeface="Calibri"/>
                <a:ea typeface="Calibri"/>
                <a:cs typeface="Calibri"/>
                <a:sym typeface="Calibri"/>
                <a:rtl val="0"/>
              </a:rPr>
              <a:t>Objective</a:t>
            </a:r>
          </a:p>
          <a:p>
            <a:pPr indent="-457200" lvl="0" marL="457200" marR="0" rtl="0" algn="l">
              <a:lnSpc>
                <a:spcPct val="100000"/>
              </a:lnSpc>
              <a:spcBef>
                <a:spcPts val="0"/>
              </a:spcBef>
              <a:spcAft>
                <a:spcPts val="0"/>
              </a:spcAft>
              <a:buClr>
                <a:schemeClr val="dk1"/>
              </a:buClr>
              <a:buSzPct val="100000"/>
              <a:buFont typeface="Calibri"/>
              <a:buAutoNum type="arabicParenR"/>
            </a:pPr>
            <a:r>
              <a:rPr b="0" baseline="0" i="0" lang="en-US" sz="2800" u="none" cap="none" strike="noStrike">
                <a:solidFill>
                  <a:schemeClr val="dk1"/>
                </a:solidFill>
                <a:latin typeface="Calibri"/>
                <a:ea typeface="Calibri"/>
                <a:cs typeface="Calibri"/>
                <a:sym typeface="Calibri"/>
                <a:rtl val="0"/>
              </a:rPr>
              <a:t>Methodology</a:t>
            </a:r>
          </a:p>
          <a:p>
            <a:pPr indent="-457200" lvl="0" marL="457200" marR="0" rtl="0" algn="l">
              <a:lnSpc>
                <a:spcPct val="100000"/>
              </a:lnSpc>
              <a:spcBef>
                <a:spcPts val="0"/>
              </a:spcBef>
              <a:spcAft>
                <a:spcPts val="0"/>
              </a:spcAft>
              <a:buClr>
                <a:schemeClr val="dk1"/>
              </a:buClr>
              <a:buSzPct val="100000"/>
              <a:buFont typeface="Calibri"/>
              <a:buAutoNum type="arabicParenR"/>
            </a:pPr>
            <a:r>
              <a:rPr b="0" baseline="0" i="0" lang="en-US" sz="2800" u="none" cap="none" strike="noStrike">
                <a:solidFill>
                  <a:schemeClr val="dk1"/>
                </a:solidFill>
                <a:latin typeface="Calibri"/>
                <a:ea typeface="Calibri"/>
                <a:cs typeface="Calibri"/>
                <a:sym typeface="Calibri"/>
                <a:rtl val="0"/>
              </a:rPr>
              <a:t>PVWatts Positioning Analysis</a:t>
            </a:r>
          </a:p>
          <a:p>
            <a:pPr indent="-457200" lvl="0" marL="457200" marR="0" rtl="0" algn="l">
              <a:lnSpc>
                <a:spcPct val="100000"/>
              </a:lnSpc>
              <a:spcBef>
                <a:spcPts val="0"/>
              </a:spcBef>
              <a:spcAft>
                <a:spcPts val="0"/>
              </a:spcAft>
              <a:buClr>
                <a:schemeClr val="dk1"/>
              </a:buClr>
              <a:buSzPct val="100000"/>
              <a:buFont typeface="Calibri"/>
              <a:buAutoNum type="arabicParenR"/>
            </a:pPr>
            <a:r>
              <a:rPr b="0" baseline="0" i="0" lang="en-US" sz="2800" u="none" cap="none" strike="noStrike">
                <a:solidFill>
                  <a:schemeClr val="dk1"/>
                </a:solidFill>
                <a:latin typeface="Calibri"/>
                <a:ea typeface="Calibri"/>
                <a:cs typeface="Calibri"/>
                <a:sym typeface="Calibri"/>
                <a:rtl val="0"/>
              </a:rPr>
              <a:t>Vehicle Energy Requirements</a:t>
            </a:r>
          </a:p>
          <a:p>
            <a:pPr indent="-457200" lvl="0" marL="457200" marR="0" rtl="0" algn="l">
              <a:lnSpc>
                <a:spcPct val="100000"/>
              </a:lnSpc>
              <a:spcBef>
                <a:spcPts val="0"/>
              </a:spcBef>
              <a:spcAft>
                <a:spcPts val="0"/>
              </a:spcAft>
              <a:buClr>
                <a:schemeClr val="dk1"/>
              </a:buClr>
              <a:buSzPct val="100000"/>
              <a:buFont typeface="Calibri"/>
              <a:buAutoNum type="arabicParenR"/>
            </a:pPr>
            <a:r>
              <a:rPr b="0" baseline="0" i="0" lang="en-US" sz="2800" u="none" cap="none" strike="noStrike">
                <a:solidFill>
                  <a:schemeClr val="dk1"/>
                </a:solidFill>
                <a:latin typeface="Calibri"/>
                <a:ea typeface="Calibri"/>
                <a:cs typeface="Calibri"/>
                <a:sym typeface="Calibri"/>
                <a:rtl val="0"/>
              </a:rPr>
              <a:t>System Solar Panel Requirements</a:t>
            </a:r>
          </a:p>
          <a:p>
            <a:pPr indent="-457200" lvl="0" marL="457200" marR="0" rtl="0" algn="l">
              <a:lnSpc>
                <a:spcPct val="100000"/>
              </a:lnSpc>
              <a:spcBef>
                <a:spcPts val="0"/>
              </a:spcBef>
              <a:spcAft>
                <a:spcPts val="0"/>
              </a:spcAft>
              <a:buClr>
                <a:schemeClr val="dk1"/>
              </a:buClr>
              <a:buSzPct val="100000"/>
              <a:buFont typeface="Calibri"/>
              <a:buAutoNum type="arabicParenR"/>
            </a:pPr>
            <a:r>
              <a:rPr b="0" baseline="0" i="0" lang="en-US" sz="2800" u="none" cap="none" strike="noStrike">
                <a:solidFill>
                  <a:schemeClr val="dk1"/>
                </a:solidFill>
                <a:latin typeface="Calibri"/>
                <a:ea typeface="Calibri"/>
                <a:cs typeface="Calibri"/>
                <a:sym typeface="Calibri"/>
                <a:rtl val="0"/>
              </a:rPr>
              <a:t>Total Energy Capability</a:t>
            </a:r>
          </a:p>
          <a:p>
            <a:pPr indent="-457200" lvl="0" marL="457200" marR="0" rtl="0" algn="l">
              <a:lnSpc>
                <a:spcPct val="100000"/>
              </a:lnSpc>
              <a:spcBef>
                <a:spcPts val="0"/>
              </a:spcBef>
              <a:spcAft>
                <a:spcPts val="0"/>
              </a:spcAft>
              <a:buClr>
                <a:schemeClr val="dk1"/>
              </a:buClr>
              <a:buSzPct val="100000"/>
              <a:buFont typeface="Calibri"/>
              <a:buAutoNum type="arabicParenR"/>
            </a:pPr>
            <a:r>
              <a:rPr b="0" baseline="0" i="0" lang="en-US" sz="2800" u="none" cap="none" strike="noStrike">
                <a:solidFill>
                  <a:schemeClr val="dk1"/>
                </a:solidFill>
                <a:latin typeface="Calibri"/>
                <a:ea typeface="Calibri"/>
                <a:cs typeface="Calibri"/>
                <a:sym typeface="Calibri"/>
                <a:rtl val="0"/>
              </a:rPr>
              <a:t>Conclusion</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x="0" y="0"/>
          <a:ext cx="0" cy="0"/>
          <a:chOff x="0" y="0"/>
          <a:chExt cx="0" cy="0"/>
        </a:xfrm>
      </p:grpSpPr>
      <p:sp>
        <p:nvSpPr>
          <p:cNvPr id="101" name="Shape 101"/>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tl val="0"/>
              </a:rPr>
              <a:t>Background</a:t>
            </a:r>
          </a:p>
        </p:txBody>
      </p:sp>
      <p:sp>
        <p:nvSpPr>
          <p:cNvPr id="102" name="Shape 102"/>
          <p:cNvSpPr txBox="1"/>
          <p:nvPr/>
        </p:nvSpPr>
        <p:spPr>
          <a:xfrm>
            <a:off x="457200" y="1752600"/>
            <a:ext cx="8077199" cy="467820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2000" u="none" cap="none" strike="noStrike">
                <a:solidFill>
                  <a:schemeClr val="dk1"/>
                </a:solidFill>
                <a:latin typeface="Calibri"/>
                <a:ea typeface="Calibri"/>
                <a:cs typeface="Calibri"/>
                <a:sym typeface="Calibri"/>
                <a:rtl val="0"/>
              </a:rPr>
              <a:t>Sustainable Mobility System for Silicon Valley (SMSSV), otherwise known as Spartan Superway, is an interdisciplinary project from San Jose State University to design a PRT (Personal Rapid Transport) system using renewable resources</a:t>
            </a:r>
          </a:p>
          <a:p>
            <a:pPr indent="0" lvl="0" marL="0" marR="0" rtl="0" algn="l">
              <a:lnSpc>
                <a:spcPct val="100000"/>
              </a:lnSpc>
              <a:spcBef>
                <a:spcPts val="0"/>
              </a:spcBef>
              <a:spcAft>
                <a:spcPts val="0"/>
              </a:spcAft>
              <a:buClr>
                <a:srgbClr val="000000"/>
              </a:buClr>
              <a:buFont typeface="Arial"/>
              <a:buNone/>
            </a:pPr>
            <a:r>
              <a:t/>
            </a:r>
            <a:endParaRPr b="0" baseline="0" i="0" sz="2000" u="none" cap="none" strike="noStrike">
              <a:solidFill>
                <a:schemeClr val="dk1"/>
              </a:solidFill>
              <a:latin typeface="Calibri"/>
              <a:ea typeface="Calibri"/>
              <a:cs typeface="Calibri"/>
              <a:sym typeface="Calibri"/>
              <a:rtl val="0"/>
            </a:endParaRPr>
          </a:p>
          <a:p>
            <a:pPr indent="0" lvl="0" marL="0" marR="0" rtl="0" algn="l">
              <a:lnSpc>
                <a:spcPct val="100000"/>
              </a:lnSpc>
              <a:spcBef>
                <a:spcPts val="0"/>
              </a:spcBef>
              <a:spcAft>
                <a:spcPts val="0"/>
              </a:spcAft>
              <a:buClr>
                <a:schemeClr val="dk1"/>
              </a:buClr>
              <a:buSzPct val="25000"/>
              <a:buFont typeface="Calibri"/>
              <a:buNone/>
            </a:pPr>
            <a:r>
              <a:rPr b="0" baseline="0" i="0" lang="en-US" sz="2000" u="none" cap="none" strike="noStrike">
                <a:solidFill>
                  <a:schemeClr val="dk1"/>
                </a:solidFill>
                <a:latin typeface="Calibri"/>
                <a:ea typeface="Calibri"/>
                <a:cs typeface="Calibri"/>
                <a:sym typeface="Calibri"/>
                <a:rtl val="0"/>
              </a:rPr>
              <a:t>The objective of the Spartan Superway is to address the following transportation issues:</a:t>
            </a:r>
          </a:p>
          <a:p>
            <a:pPr indent="0" lvl="0" marL="0" marR="0" rtl="0" algn="l">
              <a:lnSpc>
                <a:spcPct val="100000"/>
              </a:lnSpc>
              <a:spcBef>
                <a:spcPts val="0"/>
              </a:spcBef>
              <a:spcAft>
                <a:spcPts val="0"/>
              </a:spcAft>
              <a:buClr>
                <a:srgbClr val="000000"/>
              </a:buClr>
              <a:buFont typeface="Arial"/>
              <a:buNone/>
            </a:pPr>
            <a:r>
              <a:t/>
            </a:r>
            <a:endParaRPr b="0" baseline="0" i="0" sz="2000" u="none" cap="none" strike="noStrike">
              <a:solidFill>
                <a:schemeClr val="dk1"/>
              </a:solidFill>
              <a:latin typeface="Calibri"/>
              <a:ea typeface="Calibri"/>
              <a:cs typeface="Calibri"/>
              <a:sym typeface="Calibri"/>
              <a:rtl val="0"/>
            </a:endParaRPr>
          </a:p>
          <a:p>
            <a:pPr indent="-285750" lvl="0" marL="285750" marR="0" rtl="0" algn="l">
              <a:lnSpc>
                <a:spcPct val="100000"/>
              </a:lnSpc>
              <a:spcBef>
                <a:spcPts val="0"/>
              </a:spcBef>
              <a:spcAft>
                <a:spcPts val="0"/>
              </a:spcAft>
              <a:buClr>
                <a:schemeClr val="dk1"/>
              </a:buClr>
              <a:buSzPct val="100000"/>
              <a:buFont typeface="Arial"/>
              <a:buChar char="•"/>
            </a:pPr>
            <a:r>
              <a:rPr b="0" baseline="0" i="0" lang="en-US" sz="2000" u="none" cap="none" strike="noStrike">
                <a:solidFill>
                  <a:schemeClr val="dk1"/>
                </a:solidFill>
                <a:latin typeface="Calibri"/>
                <a:ea typeface="Calibri"/>
                <a:cs typeface="Calibri"/>
                <a:sym typeface="Calibri"/>
                <a:rtl val="0"/>
              </a:rPr>
              <a:t>Traffic congestion</a:t>
            </a:r>
          </a:p>
          <a:p>
            <a:pPr indent="-285750" lvl="0" marL="285750" marR="0" rtl="0" algn="l">
              <a:lnSpc>
                <a:spcPct val="100000"/>
              </a:lnSpc>
              <a:spcBef>
                <a:spcPts val="0"/>
              </a:spcBef>
              <a:spcAft>
                <a:spcPts val="0"/>
              </a:spcAft>
              <a:buClr>
                <a:schemeClr val="dk1"/>
              </a:buClr>
              <a:buSzPct val="100000"/>
              <a:buFont typeface="Arial"/>
              <a:buChar char="•"/>
            </a:pPr>
            <a:r>
              <a:rPr b="0" baseline="0" i="0" lang="en-US" sz="2000" u="none" cap="none" strike="noStrike">
                <a:solidFill>
                  <a:schemeClr val="dk1"/>
                </a:solidFill>
                <a:latin typeface="Calibri"/>
                <a:ea typeface="Calibri"/>
                <a:cs typeface="Calibri"/>
                <a:sym typeface="Calibri"/>
                <a:rtl val="0"/>
              </a:rPr>
              <a:t>Loss of productivity from time spent in commuting and/or parking</a:t>
            </a:r>
          </a:p>
          <a:p>
            <a:pPr indent="-285750" lvl="0" marL="285750" marR="0" rtl="0" algn="l">
              <a:lnSpc>
                <a:spcPct val="100000"/>
              </a:lnSpc>
              <a:spcBef>
                <a:spcPts val="0"/>
              </a:spcBef>
              <a:spcAft>
                <a:spcPts val="0"/>
              </a:spcAft>
              <a:buClr>
                <a:schemeClr val="dk1"/>
              </a:buClr>
              <a:buSzPct val="100000"/>
              <a:buFont typeface="Arial"/>
              <a:buChar char="•"/>
            </a:pPr>
            <a:r>
              <a:rPr b="0" baseline="0" i="0" lang="en-US" sz="2000" u="none" cap="none" strike="noStrike">
                <a:solidFill>
                  <a:schemeClr val="dk1"/>
                </a:solidFill>
                <a:latin typeface="Calibri"/>
                <a:ea typeface="Calibri"/>
                <a:cs typeface="Calibri"/>
                <a:sym typeface="Calibri"/>
                <a:rtl val="0"/>
              </a:rPr>
              <a:t>Continued use of and dependence on hydrocarbon fuels</a:t>
            </a:r>
          </a:p>
          <a:p>
            <a:pPr indent="-285750" lvl="0" marL="285750" marR="0" rtl="0" algn="l">
              <a:lnSpc>
                <a:spcPct val="100000"/>
              </a:lnSpc>
              <a:spcBef>
                <a:spcPts val="0"/>
              </a:spcBef>
              <a:spcAft>
                <a:spcPts val="0"/>
              </a:spcAft>
              <a:buClr>
                <a:schemeClr val="dk1"/>
              </a:buClr>
              <a:buSzPct val="100000"/>
              <a:buFont typeface="Arial"/>
              <a:buChar char="•"/>
            </a:pPr>
            <a:r>
              <a:rPr b="0" baseline="0" i="0" lang="en-US" sz="2000" u="none" cap="none" strike="noStrike">
                <a:solidFill>
                  <a:schemeClr val="dk1"/>
                </a:solidFill>
                <a:latin typeface="Calibri"/>
                <a:ea typeface="Calibri"/>
                <a:cs typeface="Calibri"/>
                <a:sym typeface="Calibri"/>
                <a:rtl val="0"/>
              </a:rPr>
              <a:t>Increased possibility of accidents that injure people and damage property</a:t>
            </a:r>
          </a:p>
          <a:p>
            <a:pPr indent="-285750" lvl="0" marL="285750" marR="0" rtl="0" algn="l">
              <a:lnSpc>
                <a:spcPct val="100000"/>
              </a:lnSpc>
              <a:spcBef>
                <a:spcPts val="0"/>
              </a:spcBef>
              <a:spcAft>
                <a:spcPts val="0"/>
              </a:spcAft>
              <a:buClr>
                <a:schemeClr val="dk1"/>
              </a:buClr>
              <a:buSzPct val="100000"/>
              <a:buFont typeface="Arial"/>
              <a:buChar char="•"/>
            </a:pPr>
            <a:r>
              <a:rPr b="0" baseline="0" i="0" lang="en-US" sz="2000" u="none" cap="none" strike="noStrike">
                <a:solidFill>
                  <a:schemeClr val="dk1"/>
                </a:solidFill>
                <a:latin typeface="Calibri"/>
                <a:ea typeface="Calibri"/>
                <a:cs typeface="Calibri"/>
                <a:sym typeface="Calibri"/>
                <a:rtl val="0"/>
              </a:rPr>
              <a:t>Environmental degradation from greenhouse gas emissions and by products from wear out of parts</a:t>
            </a:r>
          </a:p>
          <a:p>
            <a:pPr indent="0" lvl="0" marL="0" marR="0" rtl="0" algn="l">
              <a:lnSpc>
                <a:spcPct val="100000"/>
              </a:lnSpc>
              <a:spcBef>
                <a:spcPts val="0"/>
              </a:spcBef>
              <a:spcAft>
                <a:spcPts val="0"/>
              </a:spcAft>
              <a:buClr>
                <a:srgbClr val="000000"/>
              </a:buClr>
              <a:buFont typeface="Arial"/>
              <a:buNone/>
            </a:pPr>
            <a:r>
              <a:t/>
            </a:r>
            <a:endParaRPr b="0" baseline="0" i="0" sz="1800" u="none" cap="none" strike="noStrike">
              <a:solidFill>
                <a:schemeClr val="dk1"/>
              </a:solidFill>
              <a:latin typeface="Calibri"/>
              <a:ea typeface="Calibri"/>
              <a:cs typeface="Calibri"/>
              <a:sym typeface="Calibri"/>
              <a:rtl val="0"/>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6" name="Shape 106"/>
        <p:cNvGrpSpPr/>
        <p:nvPr/>
      </p:nvGrpSpPr>
      <p:grpSpPr>
        <a:xfrm>
          <a:off x="0" y="0"/>
          <a:ext cx="0" cy="0"/>
          <a:chOff x="0" y="0"/>
          <a:chExt cx="0" cy="0"/>
        </a:xfrm>
      </p:grpSpPr>
      <p:sp>
        <p:nvSpPr>
          <p:cNvPr id="107" name="Shape 107"/>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tl val="0"/>
              </a:rPr>
              <a:t>Solar Analysis Objectives</a:t>
            </a:r>
          </a:p>
        </p:txBody>
      </p:sp>
      <p:sp>
        <p:nvSpPr>
          <p:cNvPr id="108" name="Shape 108"/>
          <p:cNvSpPr/>
          <p:nvPr/>
        </p:nvSpPr>
        <p:spPr>
          <a:xfrm>
            <a:off x="478699" y="1447800"/>
            <a:ext cx="8153398" cy="5257799"/>
          </a:xfrm>
          <a:prstGeom prst="rect">
            <a:avLst/>
          </a:prstGeom>
          <a:noFill/>
          <a:ln>
            <a:noFill/>
          </a:ln>
        </p:spPr>
        <p:txBody>
          <a:bodyPr anchorCtr="0" anchor="t" bIns="45700" lIns="91425" rIns="91425" tIns="45700">
            <a:noAutofit/>
          </a:bodyPr>
          <a:lstStyle/>
          <a:p>
            <a:pPr indent="-285750" lvl="0" marL="285750" marR="0" rtl="0" algn="l">
              <a:lnSpc>
                <a:spcPct val="100000"/>
              </a:lnSpc>
              <a:spcBef>
                <a:spcPts val="0"/>
              </a:spcBef>
              <a:spcAft>
                <a:spcPts val="0"/>
              </a:spcAft>
              <a:buClr>
                <a:schemeClr val="dk1"/>
              </a:buClr>
              <a:buSzPct val="100000"/>
              <a:buFont typeface="Arial"/>
              <a:buChar char="•"/>
            </a:pPr>
            <a:r>
              <a:rPr b="0" baseline="0" i="0" lang="en-US" sz="2400" u="none" cap="none" strike="noStrike">
                <a:solidFill>
                  <a:schemeClr val="dk1"/>
                </a:solidFill>
                <a:latin typeface="Calibri"/>
                <a:ea typeface="Calibri"/>
                <a:cs typeface="Calibri"/>
                <a:sym typeface="Calibri"/>
                <a:rtl val="0"/>
              </a:rPr>
              <a:t>Provide analysis on the power collection capabilities </a:t>
            </a:r>
          </a:p>
          <a:p>
            <a:pPr indent="-285750" lvl="0" marL="285750" marR="0" rtl="0" algn="l">
              <a:lnSpc>
                <a:spcPct val="100000"/>
              </a:lnSpc>
              <a:spcBef>
                <a:spcPts val="0"/>
              </a:spcBef>
              <a:spcAft>
                <a:spcPts val="0"/>
              </a:spcAft>
              <a:buClr>
                <a:schemeClr val="dk1"/>
              </a:buClr>
              <a:buSzPct val="100000"/>
              <a:buFont typeface="Arial"/>
              <a:buChar char="•"/>
            </a:pPr>
            <a:r>
              <a:rPr b="0" baseline="0" i="0" lang="en-US" sz="2400" u="none" cap="none" strike="noStrike">
                <a:solidFill>
                  <a:schemeClr val="dk1"/>
                </a:solidFill>
                <a:latin typeface="Calibri"/>
                <a:ea typeface="Calibri"/>
                <a:cs typeface="Calibri"/>
                <a:sym typeface="Calibri"/>
                <a:rtl val="0"/>
              </a:rPr>
              <a:t>Determine the mounting angle that will provide maximum annual energy output</a:t>
            </a:r>
          </a:p>
          <a:p>
            <a:pPr indent="-285750" lvl="0" marL="285750" marR="0" rtl="0" algn="l">
              <a:lnSpc>
                <a:spcPct val="100000"/>
              </a:lnSpc>
              <a:spcBef>
                <a:spcPts val="0"/>
              </a:spcBef>
              <a:spcAft>
                <a:spcPts val="0"/>
              </a:spcAft>
              <a:buClr>
                <a:schemeClr val="dk1"/>
              </a:buClr>
              <a:buSzPct val="100000"/>
              <a:buFont typeface="Arial"/>
              <a:buChar char="•"/>
            </a:pPr>
            <a:r>
              <a:rPr b="0" baseline="0" i="0" lang="en-US" sz="2400" u="none" cap="none" strike="noStrike">
                <a:solidFill>
                  <a:schemeClr val="dk1"/>
                </a:solidFill>
                <a:latin typeface="Calibri"/>
                <a:ea typeface="Calibri"/>
                <a:cs typeface="Calibri"/>
                <a:sym typeface="Calibri"/>
                <a:rtl val="0"/>
              </a:rPr>
              <a:t>Determine the number of solar panels per length of track required </a:t>
            </a:r>
          </a:p>
          <a:p>
            <a:pPr indent="-285750" lvl="0" marL="285750" marR="0" rtl="0" algn="l">
              <a:lnSpc>
                <a:spcPct val="100000"/>
              </a:lnSpc>
              <a:spcBef>
                <a:spcPts val="0"/>
              </a:spcBef>
              <a:spcAft>
                <a:spcPts val="0"/>
              </a:spcAft>
              <a:buClr>
                <a:schemeClr val="dk1"/>
              </a:buClr>
              <a:buSzPct val="100000"/>
              <a:buFont typeface="Arial"/>
              <a:buChar char="•"/>
            </a:pPr>
            <a:r>
              <a:rPr b="0" baseline="0" i="0" lang="en-US" sz="2400" u="none" cap="none" strike="noStrike">
                <a:solidFill>
                  <a:schemeClr val="dk1"/>
                </a:solidFill>
                <a:latin typeface="Calibri"/>
                <a:ea typeface="Calibri"/>
                <a:cs typeface="Calibri"/>
                <a:sym typeface="Calibri"/>
                <a:rtl val="0"/>
              </a:rPr>
              <a:t>Determine power and energy requirements for a battery system</a:t>
            </a:r>
          </a:p>
          <a:p>
            <a:pPr indent="-133350" lvl="0" marL="285750" marR="0" rtl="0" algn="l">
              <a:lnSpc>
                <a:spcPct val="100000"/>
              </a:lnSpc>
              <a:spcBef>
                <a:spcPts val="0"/>
              </a:spcBef>
              <a:spcAft>
                <a:spcPts val="0"/>
              </a:spcAft>
              <a:buClr>
                <a:schemeClr val="dk1"/>
              </a:buClr>
              <a:buFont typeface="Arial"/>
              <a:buNone/>
            </a:pPr>
            <a:r>
              <a:t/>
            </a:r>
            <a:endParaRPr b="0" baseline="0" i="0" sz="2400" u="none" cap="none" strike="noStrike">
              <a:solidFill>
                <a:schemeClr val="dk1"/>
              </a:solidFill>
              <a:latin typeface="Calibri"/>
              <a:ea typeface="Calibri"/>
              <a:cs typeface="Calibri"/>
              <a:sym typeface="Calibri"/>
              <a:rtl val="0"/>
            </a:endParaRPr>
          </a:p>
          <a:p>
            <a:pPr indent="0" lvl="0" marL="0" marR="0" rtl="0" algn="l">
              <a:lnSpc>
                <a:spcPct val="100000"/>
              </a:lnSpc>
              <a:spcBef>
                <a:spcPts val="0"/>
              </a:spcBef>
              <a:spcAft>
                <a:spcPts val="0"/>
              </a:spcAft>
              <a:buClr>
                <a:schemeClr val="dk1"/>
              </a:buClr>
              <a:buSzPct val="25000"/>
              <a:buFont typeface="Calibri"/>
              <a:buNone/>
            </a:pPr>
            <a:r>
              <a:rPr b="0" baseline="0" i="0" lang="en-US" sz="2400" u="none" cap="none" strike="noStrike">
                <a:solidFill>
                  <a:schemeClr val="dk1"/>
                </a:solidFill>
                <a:latin typeface="Calibri"/>
                <a:ea typeface="Calibri"/>
                <a:cs typeface="Calibri"/>
                <a:sym typeface="Calibri"/>
                <a:rtl val="0"/>
              </a:rPr>
              <a:t>For this analysis the following assumptions were considered:</a:t>
            </a:r>
          </a:p>
          <a:p>
            <a:pPr indent="0" lvl="0" marL="0" marR="0" rtl="0" algn="l">
              <a:lnSpc>
                <a:spcPct val="100000"/>
              </a:lnSpc>
              <a:spcBef>
                <a:spcPts val="0"/>
              </a:spcBef>
              <a:spcAft>
                <a:spcPts val="0"/>
              </a:spcAft>
              <a:buClr>
                <a:srgbClr val="000000"/>
              </a:buClr>
              <a:buFont typeface="Arial"/>
              <a:buNone/>
            </a:pPr>
            <a:r>
              <a:t/>
            </a:r>
            <a:endParaRPr b="0" baseline="0" i="0" sz="200" u="none" cap="none" strike="noStrike">
              <a:solidFill>
                <a:schemeClr val="dk1"/>
              </a:solidFill>
              <a:latin typeface="Calibri"/>
              <a:ea typeface="Calibri"/>
              <a:cs typeface="Calibri"/>
              <a:sym typeface="Calibri"/>
              <a:rtl val="0"/>
            </a:endParaRPr>
          </a:p>
          <a:p>
            <a:pPr indent="0" lvl="0" marL="0" marR="0" rtl="0" algn="l">
              <a:lnSpc>
                <a:spcPct val="100000"/>
              </a:lnSpc>
              <a:spcBef>
                <a:spcPts val="0"/>
              </a:spcBef>
              <a:spcAft>
                <a:spcPts val="0"/>
              </a:spcAft>
              <a:buClr>
                <a:schemeClr val="dk1"/>
              </a:buClr>
              <a:buSzPct val="25000"/>
              <a:buFont typeface="Calibri"/>
              <a:buNone/>
            </a:pPr>
            <a:r>
              <a:rPr b="0" baseline="0" i="0" lang="en-US" sz="2400" u="none" cap="none" strike="noStrike">
                <a:solidFill>
                  <a:schemeClr val="dk1"/>
                </a:solidFill>
                <a:latin typeface="Calibri"/>
                <a:ea typeface="Calibri"/>
                <a:cs typeface="Calibri"/>
                <a:sym typeface="Calibri"/>
                <a:rtl val="0"/>
              </a:rPr>
              <a:t> 	</a:t>
            </a:r>
            <a:r>
              <a:rPr b="0" baseline="0" i="0" lang="en-US" sz="2400" u="none" cap="none" strike="noStrike">
                <a:solidFill>
                  <a:srgbClr val="000000"/>
                </a:solidFill>
                <a:latin typeface="Calibri"/>
                <a:ea typeface="Calibri"/>
                <a:cs typeface="Calibri"/>
                <a:sym typeface="Calibri"/>
                <a:rtl val="0"/>
              </a:rPr>
              <a:t>Nominal Speed= 50 Miles/hr</a:t>
            </a:r>
          </a:p>
          <a:p>
            <a:pPr indent="0" lvl="0" marL="0" marR="0" rtl="0" algn="l">
              <a:lnSpc>
                <a:spcPct val="100000"/>
              </a:lnSpc>
              <a:spcBef>
                <a:spcPts val="0"/>
              </a:spcBef>
              <a:spcAft>
                <a:spcPts val="0"/>
              </a:spcAft>
              <a:buClr>
                <a:srgbClr val="000000"/>
              </a:buClr>
              <a:buSzPct val="25000"/>
              <a:buFont typeface="Calibri"/>
              <a:buNone/>
            </a:pPr>
            <a:r>
              <a:rPr b="0" baseline="0" i="0" lang="en-US" sz="2400" u="none" cap="none" strike="noStrike">
                <a:solidFill>
                  <a:srgbClr val="000000"/>
                </a:solidFill>
                <a:latin typeface="Calibri"/>
                <a:ea typeface="Calibri"/>
                <a:cs typeface="Calibri"/>
                <a:sym typeface="Calibri"/>
                <a:rtl val="0"/>
              </a:rPr>
              <a:t>	Acceleration= 0.5g</a:t>
            </a:r>
          </a:p>
          <a:p>
            <a:pPr indent="0" lvl="0" marL="0" marR="0" rtl="0" algn="l">
              <a:lnSpc>
                <a:spcPct val="100000"/>
              </a:lnSpc>
              <a:spcBef>
                <a:spcPts val="0"/>
              </a:spcBef>
              <a:spcAft>
                <a:spcPts val="0"/>
              </a:spcAft>
              <a:buClr>
                <a:srgbClr val="000000"/>
              </a:buClr>
              <a:buSzPct val="25000"/>
              <a:buFont typeface="Calibri"/>
              <a:buNone/>
            </a:pPr>
            <a:r>
              <a:rPr b="0" baseline="0" i="0" lang="en-US" sz="2400" u="none" cap="none" strike="noStrike">
                <a:solidFill>
                  <a:srgbClr val="000000"/>
                </a:solidFill>
                <a:latin typeface="Calibri"/>
                <a:ea typeface="Calibri"/>
                <a:cs typeface="Calibri"/>
                <a:sym typeface="Calibri"/>
                <a:rtl val="0"/>
              </a:rPr>
              <a:t>	Vehicle weight including passengers=1900 Kg</a:t>
            </a:r>
          </a:p>
          <a:p>
            <a:pPr indent="-133350" lvl="0" marL="285750" marR="0" rtl="0" algn="l">
              <a:lnSpc>
                <a:spcPct val="100000"/>
              </a:lnSpc>
              <a:spcBef>
                <a:spcPts val="0"/>
              </a:spcBef>
              <a:spcAft>
                <a:spcPts val="0"/>
              </a:spcAft>
              <a:buClr>
                <a:schemeClr val="dk1"/>
              </a:buClr>
              <a:buFont typeface="Arial"/>
              <a:buNone/>
            </a:pPr>
            <a:r>
              <a:t/>
            </a:r>
            <a:endParaRPr b="0" baseline="0" i="0" sz="2400" u="none" cap="none" strike="noStrike">
              <a:solidFill>
                <a:schemeClr val="dk1"/>
              </a:solidFill>
              <a:latin typeface="Calibri"/>
              <a:ea typeface="Calibri"/>
              <a:cs typeface="Calibri"/>
              <a:sym typeface="Calibri"/>
              <a:rtl val="0"/>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2" name="Shape 112"/>
        <p:cNvGrpSpPr/>
        <p:nvPr/>
      </p:nvGrpSpPr>
      <p:grpSpPr>
        <a:xfrm>
          <a:off x="0" y="0"/>
          <a:ext cx="0" cy="0"/>
          <a:chOff x="0" y="0"/>
          <a:chExt cx="0" cy="0"/>
        </a:xfrm>
      </p:grpSpPr>
      <p:sp>
        <p:nvSpPr>
          <p:cNvPr id="113" name="Shape 113"/>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tl val="0"/>
              </a:rPr>
              <a:t>Methodology</a:t>
            </a:r>
          </a:p>
        </p:txBody>
      </p:sp>
      <p:sp>
        <p:nvSpPr>
          <p:cNvPr id="114" name="Shape 114"/>
          <p:cNvSpPr/>
          <p:nvPr/>
        </p:nvSpPr>
        <p:spPr>
          <a:xfrm>
            <a:off x="504825" y="1676400"/>
            <a:ext cx="8153398" cy="44195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2400" u="none" cap="none" strike="noStrike">
                <a:solidFill>
                  <a:schemeClr val="dk1"/>
                </a:solidFill>
                <a:latin typeface="Calibri"/>
                <a:ea typeface="Calibri"/>
                <a:cs typeface="Calibri"/>
                <a:sym typeface="Calibri"/>
                <a:rtl val="0"/>
              </a:rPr>
              <a:t>PVWatts was used to determine the optimal tilt angle</a:t>
            </a:r>
          </a:p>
          <a:p>
            <a:pPr indent="0" lvl="0" marL="0" marR="0" rtl="0" algn="l">
              <a:lnSpc>
                <a:spcPct val="100000"/>
              </a:lnSpc>
              <a:spcBef>
                <a:spcPts val="0"/>
              </a:spcBef>
              <a:spcAft>
                <a:spcPts val="0"/>
              </a:spcAft>
              <a:buClr>
                <a:srgbClr val="000000"/>
              </a:buClr>
              <a:buFont typeface="Arial"/>
              <a:buNone/>
            </a:pPr>
            <a:r>
              <a:t/>
            </a:r>
            <a:endParaRPr b="0" baseline="0" i="0" sz="2400" u="none" cap="none" strike="noStrike">
              <a:solidFill>
                <a:schemeClr val="dk1"/>
              </a:solidFill>
              <a:latin typeface="Calibri"/>
              <a:ea typeface="Calibri"/>
              <a:cs typeface="Calibri"/>
              <a:sym typeface="Calibri"/>
              <a:rtl val="0"/>
            </a:endParaRPr>
          </a:p>
          <a:p>
            <a:pPr indent="0" lvl="0" marL="0" marR="0" rtl="0" algn="l">
              <a:lnSpc>
                <a:spcPct val="100000"/>
              </a:lnSpc>
              <a:spcBef>
                <a:spcPts val="0"/>
              </a:spcBef>
              <a:spcAft>
                <a:spcPts val="0"/>
              </a:spcAft>
              <a:buClr>
                <a:schemeClr val="dk1"/>
              </a:buClr>
              <a:buSzPct val="25000"/>
              <a:buFont typeface="Calibri"/>
              <a:buNone/>
            </a:pPr>
            <a:r>
              <a:rPr b="0" baseline="0" i="0" lang="en-US" sz="2400" u="none" cap="none" strike="noStrike">
                <a:solidFill>
                  <a:schemeClr val="dk1"/>
                </a:solidFill>
                <a:latin typeface="Calibri"/>
                <a:ea typeface="Calibri"/>
                <a:cs typeface="Calibri"/>
                <a:sym typeface="Calibri"/>
                <a:rtl val="0"/>
              </a:rPr>
              <a:t>Force and energy calculations were used to determine the number of solar panels required to operate at constant speed</a:t>
            </a:r>
          </a:p>
          <a:p>
            <a:pPr indent="0" lvl="0" marL="0" marR="0" rtl="0" algn="l">
              <a:lnSpc>
                <a:spcPct val="100000"/>
              </a:lnSpc>
              <a:spcBef>
                <a:spcPts val="0"/>
              </a:spcBef>
              <a:spcAft>
                <a:spcPts val="0"/>
              </a:spcAft>
              <a:buClr>
                <a:srgbClr val="000000"/>
              </a:buClr>
              <a:buFont typeface="Arial"/>
              <a:buNone/>
            </a:pPr>
            <a:r>
              <a:t/>
            </a:r>
            <a:endParaRPr b="0" baseline="0" i="0" sz="2400" u="none" cap="none" strike="noStrike">
              <a:solidFill>
                <a:schemeClr val="dk1"/>
              </a:solidFill>
              <a:latin typeface="Calibri"/>
              <a:ea typeface="Calibri"/>
              <a:cs typeface="Calibri"/>
              <a:sym typeface="Calibri"/>
              <a:rtl val="0"/>
            </a:endParaRPr>
          </a:p>
          <a:p>
            <a:pPr indent="0" lvl="0" marL="0" marR="0" rtl="0" algn="l">
              <a:lnSpc>
                <a:spcPct val="100000"/>
              </a:lnSpc>
              <a:spcBef>
                <a:spcPts val="0"/>
              </a:spcBef>
              <a:spcAft>
                <a:spcPts val="0"/>
              </a:spcAft>
              <a:buClr>
                <a:schemeClr val="dk1"/>
              </a:buClr>
              <a:buSzPct val="25000"/>
              <a:buFont typeface="Calibri"/>
              <a:buNone/>
            </a:pPr>
            <a:r>
              <a:rPr b="0" baseline="0" i="0" lang="en-US" sz="2400" u="none" cap="none" strike="noStrike">
                <a:solidFill>
                  <a:schemeClr val="dk1"/>
                </a:solidFill>
                <a:latin typeface="Calibri"/>
                <a:ea typeface="Calibri"/>
                <a:cs typeface="Calibri"/>
                <a:sym typeface="Calibri"/>
                <a:rtl val="0"/>
              </a:rPr>
              <a:t>Acceleration energy and max power output was calculated to determine battery requirements</a:t>
            </a:r>
          </a:p>
          <a:p>
            <a:pPr indent="0" lvl="0" marL="0" marR="0" rtl="0" algn="l">
              <a:lnSpc>
                <a:spcPct val="100000"/>
              </a:lnSpc>
              <a:spcBef>
                <a:spcPts val="0"/>
              </a:spcBef>
              <a:spcAft>
                <a:spcPts val="0"/>
              </a:spcAft>
              <a:buClr>
                <a:srgbClr val="000000"/>
              </a:buClr>
              <a:buFont typeface="Arial"/>
              <a:buNone/>
            </a:pPr>
            <a:r>
              <a:t/>
            </a:r>
            <a:endParaRPr b="0" baseline="0" i="0" sz="2400" u="none" cap="none" strike="noStrike">
              <a:solidFill>
                <a:schemeClr val="dk1"/>
              </a:solidFill>
              <a:latin typeface="Calibri"/>
              <a:ea typeface="Calibri"/>
              <a:cs typeface="Calibri"/>
              <a:sym typeface="Calibri"/>
              <a:rtl val="0"/>
            </a:endParaRPr>
          </a:p>
          <a:p>
            <a:pPr indent="0" lvl="0" marL="0" marR="0" rtl="0" algn="l">
              <a:lnSpc>
                <a:spcPct val="100000"/>
              </a:lnSpc>
              <a:spcBef>
                <a:spcPts val="0"/>
              </a:spcBef>
              <a:spcAft>
                <a:spcPts val="0"/>
              </a:spcAft>
              <a:buClr>
                <a:schemeClr val="dk1"/>
              </a:buClr>
              <a:buSzPct val="25000"/>
              <a:buFont typeface="Calibri"/>
              <a:buNone/>
            </a:pPr>
            <a:r>
              <a:rPr b="0" baseline="0" i="0" lang="en-US" sz="2400" u="none" cap="none" strike="noStrike">
                <a:solidFill>
                  <a:schemeClr val="dk1"/>
                </a:solidFill>
                <a:latin typeface="Calibri"/>
                <a:ea typeface="Calibri"/>
                <a:cs typeface="Calibri"/>
                <a:sym typeface="Calibri"/>
                <a:rtl val="0"/>
              </a:rPr>
              <a:t>A “2 to 1 spacing ratio” was used to determine the maximum number of panels that can be positioned along the track</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8" name="Shape 118"/>
        <p:cNvGrpSpPr/>
        <p:nvPr/>
      </p:nvGrpSpPr>
      <p:grpSpPr>
        <a:xfrm>
          <a:off x="0" y="0"/>
          <a:ext cx="0" cy="0"/>
          <a:chOff x="0" y="0"/>
          <a:chExt cx="0" cy="0"/>
        </a:xfrm>
      </p:grpSpPr>
      <p:sp>
        <p:nvSpPr>
          <p:cNvPr id="119" name="Shape 119"/>
          <p:cNvSpPr txBox="1"/>
          <p:nvPr>
            <p:ph type="title"/>
          </p:nvPr>
        </p:nvSpPr>
        <p:spPr>
          <a:xfrm>
            <a:off x="457200" y="274637"/>
            <a:ext cx="8229600" cy="1143000"/>
          </a:xfrm>
          <a:prstGeom prst="rect">
            <a:avLst/>
          </a:prstGeom>
          <a:no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tl val="0"/>
              </a:rPr>
              <a:t>Solar Panel Specs</a:t>
            </a:r>
          </a:p>
        </p:txBody>
      </p:sp>
      <p:sp>
        <p:nvSpPr>
          <p:cNvPr id="120" name="Shape 120"/>
          <p:cNvSpPr txBox="1"/>
          <p:nvPr/>
        </p:nvSpPr>
        <p:spPr>
          <a:xfrm>
            <a:off x="506125" y="1447800"/>
            <a:ext cx="8553600" cy="5195049"/>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r>
              <a:rPr b="0" baseline="0" i="0" lang="en-US" sz="2400" u="none" cap="none" strike="noStrike">
                <a:solidFill>
                  <a:srgbClr val="000000"/>
                </a:solidFill>
                <a:latin typeface="Arial"/>
                <a:ea typeface="Arial"/>
                <a:cs typeface="Arial"/>
                <a:sym typeface="Arial"/>
                <a:rtl val="0"/>
              </a:rPr>
              <a:t>Type: FLEX -02 340 W</a:t>
            </a:r>
          </a:p>
          <a:p>
            <a:pPr indent="0" lvl="0" marL="0" marR="0" rtl="0" algn="l">
              <a:lnSpc>
                <a:spcPct val="100000"/>
              </a:lnSpc>
              <a:spcBef>
                <a:spcPts val="0"/>
              </a:spcBef>
              <a:spcAft>
                <a:spcPts val="0"/>
              </a:spcAft>
              <a:buClr>
                <a:srgbClr val="000000"/>
              </a:buClr>
              <a:buFont typeface="Arial"/>
              <a:buNone/>
            </a:pPr>
            <a:r>
              <a:t/>
            </a:r>
            <a:endParaRPr b="0" baseline="0" i="0" sz="2400" u="none" cap="none" strike="noStrike">
              <a:solidFill>
                <a:srgbClr val="000000"/>
              </a:solidFill>
              <a:latin typeface="Arial"/>
              <a:ea typeface="Arial"/>
              <a:cs typeface="Arial"/>
              <a:sym typeface="Arial"/>
              <a:rtl val="0"/>
            </a:endParaRPr>
          </a:p>
          <a:p>
            <a:pPr indent="0" lvl="0" marL="0" marR="0" rtl="0" algn="l">
              <a:lnSpc>
                <a:spcPct val="100000"/>
              </a:lnSpc>
              <a:spcBef>
                <a:spcPts val="0"/>
              </a:spcBef>
              <a:spcAft>
                <a:spcPts val="0"/>
              </a:spcAft>
              <a:buClr>
                <a:srgbClr val="000000"/>
              </a:buClr>
              <a:buFont typeface="Arial"/>
              <a:buNone/>
            </a:pPr>
            <a:r>
              <a:t/>
            </a:r>
            <a:endParaRPr b="0" baseline="0" i="0" sz="2400" u="none" cap="none" strike="noStrike">
              <a:solidFill>
                <a:srgbClr val="000000"/>
              </a:solidFill>
              <a:latin typeface="Arial"/>
              <a:ea typeface="Arial"/>
              <a:cs typeface="Arial"/>
              <a:sym typeface="Arial"/>
              <a:rtl val="0"/>
            </a:endParaRPr>
          </a:p>
          <a:p>
            <a:pPr indent="0" lvl="0" marL="0" marR="0" rtl="0" algn="l">
              <a:lnSpc>
                <a:spcPct val="100000"/>
              </a:lnSpc>
              <a:spcBef>
                <a:spcPts val="0"/>
              </a:spcBef>
              <a:spcAft>
                <a:spcPts val="0"/>
              </a:spcAft>
              <a:buClr>
                <a:srgbClr val="000000"/>
              </a:buClr>
              <a:buSzPct val="25000"/>
              <a:buFont typeface="Arial"/>
              <a:buNone/>
            </a:pPr>
            <a:r>
              <a:rPr b="0" baseline="0" i="0" lang="en-US" sz="2400" u="none" cap="none" strike="noStrike">
                <a:solidFill>
                  <a:srgbClr val="000000"/>
                </a:solidFill>
                <a:latin typeface="Arial"/>
                <a:ea typeface="Arial"/>
                <a:cs typeface="Arial"/>
                <a:sym typeface="Arial"/>
                <a:rtl val="0"/>
              </a:rPr>
              <a:t> </a:t>
            </a:r>
          </a:p>
        </p:txBody>
      </p:sp>
      <p:pic>
        <p:nvPicPr>
          <p:cNvPr id="121" name="Shape 121"/>
          <p:cNvPicPr preferRelativeResize="0"/>
          <p:nvPr/>
        </p:nvPicPr>
        <p:blipFill rotWithShape="1">
          <a:blip r:embed="rId3">
            <a:alphaModFix/>
          </a:blip>
          <a:srcRect b="0" l="0" r="0" t="0"/>
          <a:stretch/>
        </p:blipFill>
        <p:spPr>
          <a:xfrm>
            <a:off x="6655550" y="2379300"/>
            <a:ext cx="2488449" cy="2681974"/>
          </a:xfrm>
          <a:prstGeom prst="rect">
            <a:avLst/>
          </a:prstGeom>
          <a:noFill/>
          <a:ln>
            <a:noFill/>
          </a:ln>
        </p:spPr>
      </p:pic>
      <p:pic>
        <p:nvPicPr>
          <p:cNvPr id="122" name="Shape 122"/>
          <p:cNvPicPr preferRelativeResize="0"/>
          <p:nvPr/>
        </p:nvPicPr>
        <p:blipFill rotWithShape="1">
          <a:blip r:embed="rId4">
            <a:alphaModFix/>
          </a:blip>
          <a:srcRect b="0" l="0" r="0" t="0"/>
          <a:stretch/>
        </p:blipFill>
        <p:spPr>
          <a:xfrm>
            <a:off x="395391" y="2036275"/>
            <a:ext cx="6225324" cy="4556048"/>
          </a:xfrm>
          <a:prstGeom prst="rect">
            <a:avLst/>
          </a:prstGeom>
          <a:noFill/>
          <a:ln>
            <a:noFill/>
          </a:ln>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6" name="Shape 126"/>
        <p:cNvGrpSpPr/>
        <p:nvPr/>
      </p:nvGrpSpPr>
      <p:grpSpPr>
        <a:xfrm>
          <a:off x="0" y="0"/>
          <a:ext cx="0" cy="0"/>
          <a:chOff x="0" y="0"/>
          <a:chExt cx="0" cy="0"/>
        </a:xfrm>
      </p:grpSpPr>
      <p:sp>
        <p:nvSpPr>
          <p:cNvPr id="127" name="Shape 127"/>
          <p:cNvSpPr txBox="1"/>
          <p:nvPr>
            <p:ph type="title"/>
          </p:nvPr>
        </p:nvSpPr>
        <p:spPr>
          <a:xfrm>
            <a:off x="457200" y="274637"/>
            <a:ext cx="8229600" cy="1143000"/>
          </a:xfrm>
          <a:prstGeom prst="rect">
            <a:avLst/>
          </a:prstGeom>
          <a:no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tl val="0"/>
              </a:rPr>
              <a:t>Solar Panel Specs Cont’d</a:t>
            </a:r>
          </a:p>
        </p:txBody>
      </p:sp>
      <p:sp>
        <p:nvSpPr>
          <p:cNvPr id="128" name="Shape 128"/>
          <p:cNvSpPr txBox="1"/>
          <p:nvPr/>
        </p:nvSpPr>
        <p:spPr>
          <a:xfrm>
            <a:off x="531425" y="1341225"/>
            <a:ext cx="8135998" cy="52256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p:txBody>
      </p:sp>
      <p:pic>
        <p:nvPicPr>
          <p:cNvPr id="129" name="Shape 129"/>
          <p:cNvPicPr preferRelativeResize="0"/>
          <p:nvPr/>
        </p:nvPicPr>
        <p:blipFill rotWithShape="1">
          <a:blip r:embed="rId3">
            <a:alphaModFix/>
          </a:blip>
          <a:srcRect b="0" l="4750" r="3693" t="5074"/>
          <a:stretch/>
        </p:blipFill>
        <p:spPr>
          <a:xfrm>
            <a:off x="6200501" y="1489166"/>
            <a:ext cx="2699656" cy="4862709"/>
          </a:xfrm>
          <a:prstGeom prst="rect">
            <a:avLst/>
          </a:prstGeom>
          <a:noFill/>
          <a:ln>
            <a:noFill/>
          </a:ln>
        </p:spPr>
      </p:pic>
      <p:pic>
        <p:nvPicPr>
          <p:cNvPr id="130" name="Shape 130"/>
          <p:cNvPicPr preferRelativeResize="0"/>
          <p:nvPr/>
        </p:nvPicPr>
        <p:blipFill rotWithShape="1">
          <a:blip r:embed="rId4">
            <a:alphaModFix/>
          </a:blip>
          <a:srcRect b="0" l="3642" r="2110" t="0"/>
          <a:stretch/>
        </p:blipFill>
        <p:spPr>
          <a:xfrm>
            <a:off x="148045" y="1341225"/>
            <a:ext cx="6122124" cy="4871474"/>
          </a:xfrm>
          <a:prstGeom prst="rect">
            <a:avLst/>
          </a:prstGeom>
          <a:noFill/>
          <a:ln>
            <a:noFill/>
          </a:ln>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4" name="Shape 134"/>
        <p:cNvGrpSpPr/>
        <p:nvPr/>
      </p:nvGrpSpPr>
      <p:grpSpPr>
        <a:xfrm>
          <a:off x="0" y="0"/>
          <a:ext cx="0" cy="0"/>
          <a:chOff x="0" y="0"/>
          <a:chExt cx="0" cy="0"/>
        </a:xfrm>
      </p:grpSpPr>
      <p:sp>
        <p:nvSpPr>
          <p:cNvPr id="135" name="Shape 135"/>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tl val="0"/>
              </a:rPr>
              <a:t>PVWatts Positioning Analysis</a:t>
            </a:r>
          </a:p>
        </p:txBody>
      </p:sp>
      <p:sp>
        <p:nvSpPr>
          <p:cNvPr id="136" name="Shape 136"/>
          <p:cNvSpPr txBox="1"/>
          <p:nvPr/>
        </p:nvSpPr>
        <p:spPr>
          <a:xfrm>
            <a:off x="468856" y="4648200"/>
            <a:ext cx="8229600" cy="163121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Calibri"/>
              <a:buNone/>
            </a:pPr>
            <a:r>
              <a:rPr b="0" baseline="0" i="0" lang="en-US" sz="2000" u="none" cap="none" strike="noStrike">
                <a:solidFill>
                  <a:schemeClr val="dk1"/>
                </a:solidFill>
                <a:latin typeface="Calibri"/>
                <a:ea typeface="Calibri"/>
                <a:cs typeface="Calibri"/>
                <a:sym typeface="Calibri"/>
                <a:rtl val="0"/>
              </a:rPr>
              <a:t>The above chart was composed using the PVWatts tool at PVWatts.NREL.gov. The website uses TMY3 data to calculate direct, diffuse and ground irradiance and outputs the daily output averaged over the period of one year. By inputting an array of azimuth and tilt angles it was possible to determine which azimuth and tilt generates the most energy over the period of one year.</a:t>
            </a:r>
          </a:p>
        </p:txBody>
      </p:sp>
      <p:pic>
        <p:nvPicPr>
          <p:cNvPr id="137" name="Shape 137"/>
          <p:cNvPicPr preferRelativeResize="0"/>
          <p:nvPr/>
        </p:nvPicPr>
        <p:blipFill rotWithShape="1">
          <a:blip r:embed="rId3">
            <a:alphaModFix/>
          </a:blip>
          <a:srcRect b="0" l="0" r="0" t="0"/>
          <a:stretch/>
        </p:blipFill>
        <p:spPr>
          <a:xfrm>
            <a:off x="133350" y="1447800"/>
            <a:ext cx="8900615" cy="2666998"/>
          </a:xfrm>
          <a:prstGeom prst="rect">
            <a:avLst/>
          </a:prstGeom>
          <a:noFill/>
          <a:ln>
            <a:noFill/>
          </a:ln>
        </p:spPr>
      </p:pic>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